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9309F-BC31-DB5C-B9D6-7AE9D803A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834351"/>
          </a:xfrm>
        </p:spPr>
        <p:txBody>
          <a:bodyPr/>
          <a:lstStyle/>
          <a:p>
            <a:pPr algn="ctr"/>
            <a:r>
              <a:rPr lang="fr-FR" u="sng" dirty="0"/>
              <a:t>Présentation du projet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53E7731-74C4-D5F6-7FF1-6C6DA8AD9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452" y="3429000"/>
            <a:ext cx="3041073" cy="304107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6705A66-09DD-463F-2DD3-1C3E1764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892" y="3429000"/>
            <a:ext cx="3041073" cy="304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8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38A0D-0D42-7CD6-2395-4039155D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Table et liaison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C935FFF-BDEA-0030-C4F6-92B1849F7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562" y="2022765"/>
            <a:ext cx="6085901" cy="4518411"/>
          </a:xfrm>
        </p:spPr>
      </p:pic>
    </p:spTree>
    <p:extLst>
      <p:ext uri="{BB962C8B-B14F-4D97-AF65-F5344CB8AC3E}">
        <p14:creationId xmlns:p14="http://schemas.microsoft.com/office/powerpoint/2010/main" val="423287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8F04D-C0EE-69D1-999C-4A80CBB6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22" y="297756"/>
            <a:ext cx="3768435" cy="1163783"/>
          </a:xfrm>
        </p:spPr>
        <p:txBody>
          <a:bodyPr/>
          <a:lstStyle/>
          <a:p>
            <a:pPr algn="ctr"/>
            <a:r>
              <a:rPr lang="fr-FR" u="sng" dirty="0"/>
              <a:t>images projet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F9B8125-046E-B682-EA59-F903CD45C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67" y="2279073"/>
            <a:ext cx="5305747" cy="428117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B395B0-3041-2D24-EA7A-FBCB8A711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146" y="107628"/>
            <a:ext cx="5571404" cy="34148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EE3343F-9E61-F07B-4F11-CCF8ADB4F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145" y="3672991"/>
            <a:ext cx="5571404" cy="28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0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50098-98AE-557A-62BE-039426E2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4274126" cy="1364673"/>
          </a:xfrm>
        </p:spPr>
        <p:txBody>
          <a:bodyPr/>
          <a:lstStyle/>
          <a:p>
            <a:pPr algn="ctr"/>
            <a:r>
              <a:rPr lang="fr-FR" u="sng" dirty="0"/>
              <a:t>Diagrammes projets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1F08FDD-4B06-D00F-96A4-C2A63BD15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7509" y="225869"/>
            <a:ext cx="4946072" cy="6406261"/>
          </a:xfrm>
        </p:spPr>
      </p:pic>
    </p:spTree>
    <p:extLst>
      <p:ext uri="{BB962C8B-B14F-4D97-AF65-F5344CB8AC3E}">
        <p14:creationId xmlns:p14="http://schemas.microsoft.com/office/powerpoint/2010/main" val="2473552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C268B-0381-A319-7ECA-F03E7732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750" y="498764"/>
            <a:ext cx="6594762" cy="1025236"/>
          </a:xfrm>
        </p:spPr>
        <p:txBody>
          <a:bodyPr>
            <a:normAutofit fontScale="90000"/>
          </a:bodyPr>
          <a:lstStyle/>
          <a:p>
            <a:pPr algn="ctr"/>
            <a:r>
              <a:rPr lang="fr-FR" u="sng" dirty="0"/>
              <a:t>Modèle conceptuel des données </a:t>
            </a:r>
            <a:br>
              <a:rPr lang="fr-FR" u="sng" dirty="0"/>
            </a:br>
            <a:r>
              <a:rPr lang="fr-FR" dirty="0"/>
              <a:t>(projet fil-rouge)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AED0396-4B0C-AD2C-DBAC-87B27E4E8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491" y="1669473"/>
            <a:ext cx="7143396" cy="4955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1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B99E5-D7E7-14EB-52EE-BA99AC44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145473"/>
            <a:ext cx="4772890" cy="1108363"/>
          </a:xfrm>
        </p:spPr>
        <p:txBody>
          <a:bodyPr>
            <a:normAutofit fontScale="90000"/>
          </a:bodyPr>
          <a:lstStyle/>
          <a:p>
            <a:pPr algn="ctr"/>
            <a:r>
              <a:rPr lang="fr-FR" u="sng" dirty="0" err="1"/>
              <a:t>Figma</a:t>
            </a:r>
            <a:r>
              <a:rPr lang="fr-FR" dirty="0"/>
              <a:t> (projet fil-rouge)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8D806EE-A0F9-3D4C-8D4A-712A7A034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511" y="1253836"/>
            <a:ext cx="3685308" cy="257151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D1BD5C-7273-7631-ECB0-ED50A0C3F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11" y="3949919"/>
            <a:ext cx="3685308" cy="267948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E76330E-BAE2-1E59-912E-60E58BD6D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943" y="3352800"/>
            <a:ext cx="1972231" cy="3276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4ED8AEC-47CF-E36F-FD3A-DB0FACA64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073" y="1677549"/>
            <a:ext cx="1891891" cy="361211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32DA445-842D-8905-ACC5-8D3DEC09E2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4428" y="337809"/>
            <a:ext cx="1809589" cy="361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32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26DF8-06A8-9A7C-AE18-38748AA0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473036"/>
            <a:ext cx="10131425" cy="1456267"/>
          </a:xfrm>
        </p:spPr>
        <p:txBody>
          <a:bodyPr/>
          <a:lstStyle/>
          <a:p>
            <a:pPr algn="ctr"/>
            <a:r>
              <a:rPr lang="fr-FR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49789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6EACF7-4199-09B6-7E84-44E48D62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Tests de requêtes avec </a:t>
            </a:r>
            <a:r>
              <a:rPr lang="fr-FR" u="sng" dirty="0" err="1"/>
              <a:t>postman</a:t>
            </a:r>
            <a:endParaRPr lang="fr-FR" u="sng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10A0EE8-7051-AF14-6313-0272D3300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3242" y="5371959"/>
            <a:ext cx="4251433" cy="114797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8E5AFDB-0D5E-F630-0065-BF8044372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205" y="2956581"/>
            <a:ext cx="8877590" cy="120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1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56BB9-7B58-1D8C-8F7B-FC8E7705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structures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F6F1E63-33C0-9588-1B7A-115256492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374" y="2065867"/>
            <a:ext cx="8170185" cy="4425517"/>
          </a:xfrm>
        </p:spPr>
      </p:pic>
    </p:spTree>
    <p:extLst>
      <p:ext uri="{BB962C8B-B14F-4D97-AF65-F5344CB8AC3E}">
        <p14:creationId xmlns:p14="http://schemas.microsoft.com/office/powerpoint/2010/main" val="353779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54429-E08F-7D0A-B03A-EA54D799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Charger une liste au format csv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1D969E3-0914-628F-7BFA-987887B3B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437" y="2141538"/>
            <a:ext cx="7164151" cy="3649662"/>
          </a:xfrm>
        </p:spPr>
      </p:pic>
    </p:spTree>
    <p:extLst>
      <p:ext uri="{BB962C8B-B14F-4D97-AF65-F5344CB8AC3E}">
        <p14:creationId xmlns:p14="http://schemas.microsoft.com/office/powerpoint/2010/main" val="36898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3B9EC-316F-88CE-047A-857F3C73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Les variables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3DCCC25-A9CE-FD18-8970-A8ED1915D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953" y="2065867"/>
            <a:ext cx="6967119" cy="4038291"/>
          </a:xfrm>
        </p:spPr>
      </p:pic>
    </p:spTree>
    <p:extLst>
      <p:ext uri="{BB962C8B-B14F-4D97-AF65-F5344CB8AC3E}">
        <p14:creationId xmlns:p14="http://schemas.microsoft.com/office/powerpoint/2010/main" val="227308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425134-784B-C2FC-D70B-11A23AB0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Les procédures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3B52A5A-D53F-AE95-D729-48B67547B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359" y="2141538"/>
            <a:ext cx="7210307" cy="3649662"/>
          </a:xfrm>
        </p:spPr>
      </p:pic>
    </p:spTree>
    <p:extLst>
      <p:ext uri="{BB962C8B-B14F-4D97-AF65-F5344CB8AC3E}">
        <p14:creationId xmlns:p14="http://schemas.microsoft.com/office/powerpoint/2010/main" val="1590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0D142-6448-C9B8-8A0A-D3FCFBE4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3" y="215219"/>
            <a:ext cx="3726872" cy="2209325"/>
          </a:xfrm>
        </p:spPr>
        <p:txBody>
          <a:bodyPr/>
          <a:lstStyle/>
          <a:p>
            <a:pPr algn="ctr"/>
            <a:r>
              <a:rPr lang="fr-FR" u="sng" dirty="0"/>
              <a:t>Les requêtes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C94E55A-162B-C877-4C74-10DFCFCCC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13" y="215220"/>
            <a:ext cx="6346372" cy="6538396"/>
          </a:xfrm>
        </p:spPr>
      </p:pic>
    </p:spTree>
    <p:extLst>
      <p:ext uri="{BB962C8B-B14F-4D97-AF65-F5344CB8AC3E}">
        <p14:creationId xmlns:p14="http://schemas.microsoft.com/office/powerpoint/2010/main" val="353708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9E48EB-B738-D211-B00E-50CE12CB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6418"/>
            <a:ext cx="10131425" cy="1456267"/>
          </a:xfrm>
        </p:spPr>
        <p:txBody>
          <a:bodyPr/>
          <a:lstStyle/>
          <a:p>
            <a:pPr algn="ctr"/>
            <a:r>
              <a:rPr lang="fr-FR" u="sng" dirty="0"/>
              <a:t>Le tableau associatif 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50FC7EE4-0916-6C07-6864-4AF299882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688" y="1829811"/>
            <a:ext cx="8323650" cy="4508644"/>
          </a:xfrm>
        </p:spPr>
      </p:pic>
    </p:spTree>
    <p:extLst>
      <p:ext uri="{BB962C8B-B14F-4D97-AF65-F5344CB8AC3E}">
        <p14:creationId xmlns:p14="http://schemas.microsoft.com/office/powerpoint/2010/main" val="251063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DA5D0-08EF-560E-4203-225DC8B5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6" y="444355"/>
            <a:ext cx="3713017" cy="1122218"/>
          </a:xfrm>
        </p:spPr>
        <p:txBody>
          <a:bodyPr>
            <a:normAutofit fontScale="90000"/>
          </a:bodyPr>
          <a:lstStyle/>
          <a:p>
            <a:pPr algn="ctr"/>
            <a:r>
              <a:rPr lang="fr-FR" u="sng" dirty="0"/>
              <a:t>Conditions par booléens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F5EC903-1C13-F443-EBCF-F2F63A358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5289" y="444355"/>
            <a:ext cx="6388327" cy="6081136"/>
          </a:xfrm>
        </p:spPr>
      </p:pic>
    </p:spTree>
    <p:extLst>
      <p:ext uri="{BB962C8B-B14F-4D97-AF65-F5344CB8AC3E}">
        <p14:creationId xmlns:p14="http://schemas.microsoft.com/office/powerpoint/2010/main" val="1173213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{FCB7B5EC-FDFD-4737-B9EC-26440D2800FC}tf03457452</Template>
  <TotalTime>159</TotalTime>
  <Words>53</Words>
  <Application>Microsoft Office PowerPoint</Application>
  <PresentationFormat>Grand écran</PresentationFormat>
  <Paragraphs>15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Céleste</vt:lpstr>
      <vt:lpstr>Présentation du projet</vt:lpstr>
      <vt:lpstr>Tests de requêtes avec postman</vt:lpstr>
      <vt:lpstr>Les structures</vt:lpstr>
      <vt:lpstr>Charger une liste au format csv</vt:lpstr>
      <vt:lpstr>Les variables</vt:lpstr>
      <vt:lpstr>Les procédures</vt:lpstr>
      <vt:lpstr>Les requêtes</vt:lpstr>
      <vt:lpstr>Le tableau associatif </vt:lpstr>
      <vt:lpstr>Conditions par booléens</vt:lpstr>
      <vt:lpstr>Table et liaison</vt:lpstr>
      <vt:lpstr>images projet</vt:lpstr>
      <vt:lpstr>Diagrammes projets</vt:lpstr>
      <vt:lpstr>Modèle conceptuel des données  (projet fil-rouge)</vt:lpstr>
      <vt:lpstr>Figma (projet fil-rouge) 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</dc:creator>
  <cp:lastModifiedBy>Chris</cp:lastModifiedBy>
  <cp:revision>1</cp:revision>
  <dcterms:created xsi:type="dcterms:W3CDTF">2024-06-10T22:38:39Z</dcterms:created>
  <dcterms:modified xsi:type="dcterms:W3CDTF">2024-06-11T01:18:35Z</dcterms:modified>
</cp:coreProperties>
</file>