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Dosis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Dosis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4e9b0a4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4e9b0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54c6121b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954c6121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9c9acb8c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9c9acb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9c9acb8c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9c9acb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54c6121b_3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54c6121b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4e9b0a4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4e9b0a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4e9b0a4c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4e9b0a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098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87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9" name="Google Shape;29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9" name="Google Shape;39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4025980" y="4340887"/>
            <a:ext cx="3751444" cy="894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rgbClr val="29ABE2"/>
                </a:solidFill>
                <a:latin typeface="Arial"/>
                <a:ea typeface="Arial"/>
                <a:cs typeface="Arial"/>
                <a:sym typeface="Arial"/>
              </a:rPr>
              <a:t>Cyber</a:t>
            </a:r>
            <a:r>
              <a:rPr lang="pt-BR">
                <a:solidFill>
                  <a:srgbClr val="FF931E"/>
                </a:solidFill>
                <a:latin typeface="Arial"/>
                <a:ea typeface="Arial"/>
                <a:cs typeface="Arial"/>
                <a:sym typeface="Arial"/>
              </a:rPr>
              <a:t>Aid</a:t>
            </a:r>
            <a:endParaRPr>
              <a:solidFill>
                <a:srgbClr val="FF93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25" y="663896"/>
            <a:ext cx="5184949" cy="283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183450" y="1877525"/>
            <a:ext cx="27771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FE2F3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endParaRPr sz="4800">
              <a:solidFill>
                <a:srgbClr val="CFE2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4294967295" type="ctrTitle"/>
          </p:nvPr>
        </p:nvSpPr>
        <p:spPr>
          <a:xfrm>
            <a:off x="1567325" y="193750"/>
            <a:ext cx="8128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Nós somos o </a:t>
            </a:r>
            <a:r>
              <a:rPr b="1" lang="pt-BR">
                <a:solidFill>
                  <a:srgbClr val="FF931E"/>
                </a:solidFill>
                <a:latin typeface="Arial"/>
                <a:ea typeface="Arial"/>
                <a:cs typeface="Arial"/>
                <a:sym typeface="Arial"/>
              </a:rPr>
              <a:t>Cyber</a:t>
            </a:r>
            <a:r>
              <a:rPr b="1" lang="pt-BR">
                <a:solidFill>
                  <a:srgbClr val="29ABE2"/>
                </a:solidFill>
                <a:latin typeface="Arial"/>
                <a:ea typeface="Arial"/>
                <a:cs typeface="Arial"/>
                <a:sym typeface="Arial"/>
              </a:rPr>
              <a:t>Aid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t/>
            </a:r>
            <a:endParaRPr sz="4400">
              <a:solidFill>
                <a:srgbClr val="FF8700"/>
              </a:solidFill>
            </a:endParaRPr>
          </a:p>
        </p:txBody>
      </p:sp>
      <p:sp>
        <p:nvSpPr>
          <p:cNvPr id="54" name="Google Shape;54;p8"/>
          <p:cNvSpPr txBox="1"/>
          <p:nvPr>
            <p:ph idx="4294967295" type="subTitle"/>
          </p:nvPr>
        </p:nvSpPr>
        <p:spPr>
          <a:xfrm>
            <a:off x="5234250" y="874800"/>
            <a:ext cx="36249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      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ossa Equipe: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B0F0"/>
                </a:solidFill>
              </a:rPr>
              <a:t>      </a:t>
            </a:r>
            <a:r>
              <a:rPr lang="pt-BR" sz="2000">
                <a:solidFill>
                  <a:srgbClr val="00B0F0"/>
                </a:solidFill>
              </a:rPr>
              <a:t>Christian Castro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B0F0"/>
                </a:solidFill>
              </a:rPr>
              <a:t>      Matheus William</a:t>
            </a:r>
            <a:endParaRPr sz="2000">
              <a:solidFill>
                <a:srgbClr val="00B0F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B0F0"/>
                </a:solidFill>
              </a:rPr>
              <a:t>      Francisco Hugo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      Samuel Cabral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b="0" i="0" sz="2000" u="none" cap="none" strike="noStrike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B0F0"/>
                </a:solidFill>
              </a:rPr>
              <a:t>      </a:t>
            </a:r>
            <a:endParaRPr sz="2000">
              <a:solidFill>
                <a:srgbClr val="00B0F0"/>
              </a:solidFill>
            </a:endParaRPr>
          </a:p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10.jpg" id="56" name="Google Shape;56;p8"/>
          <p:cNvPicPr preferRelativeResize="0"/>
          <p:nvPr/>
        </p:nvPicPr>
        <p:blipFill rotWithShape="1">
          <a:blip r:embed="rId3">
            <a:alphaModFix/>
          </a:blip>
          <a:srcRect b="9481" l="11422" r="20220" t="22161"/>
          <a:stretch/>
        </p:blipFill>
        <p:spPr>
          <a:xfrm flipH="1">
            <a:off x="10437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Apresentação: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04900" y="1616925"/>
            <a:ext cx="75819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pt-BR"/>
              <a:t>Introdução;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pt-BR"/>
              <a:t>Justificativa;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pt-BR"/>
              <a:t>Metodologia Aplicada;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pt-BR"/>
              <a:t>Diagramas;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pt-BR"/>
              <a:t>Sistema;</a:t>
            </a:r>
            <a:endParaRPr/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ctrTitle"/>
          </p:nvPr>
        </p:nvSpPr>
        <p:spPr>
          <a:xfrm>
            <a:off x="335750" y="805775"/>
            <a:ext cx="60336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O que é nosso projeto?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1387600" y="214850"/>
            <a:ext cx="5528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594900" y="1767050"/>
            <a:ext cx="6096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Uma plataforma web, que direciona as contribuições sem o risco de desvios por erros ou qualquer outro risco à segurança e a integridade das doações. Pretende-se facilitar a distribuição de forma eficaz das contribuições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dadas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instantaneamente, bem como gerar a associação de outras ONGs, se assim desejarem.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ctrTitle"/>
          </p:nvPr>
        </p:nvSpPr>
        <p:spPr>
          <a:xfrm>
            <a:off x="1458225" y="10260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352775" y="1605875"/>
            <a:ext cx="6486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Visando facilitar o trâmite de doações por meio de pessoas que residem em locais distantes, tendo em vista a dificuldade da ONG (Organização Não Governamental)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1"/>
          <p:cNvSpPr txBox="1"/>
          <p:nvPr/>
        </p:nvSpPr>
        <p:spPr>
          <a:xfrm>
            <a:off x="510325" y="1176125"/>
            <a:ext cx="498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Identificando</a:t>
            </a: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 o problema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/>
        </p:nvSpPr>
        <p:spPr>
          <a:xfrm>
            <a:off x="1141500" y="335750"/>
            <a:ext cx="62583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Metodologia Aplicada</a:t>
            </a:r>
            <a:endParaRPr sz="3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832650" y="1356300"/>
            <a:ext cx="56271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 aplicação deverá disponibilizar áreas para cadastro de usuários: doadores e organizações (recebedores). Sendo assim, realizar uma maneira para facilitar a distribuição eficaz e organizada deste, contribuindo de forma </a:t>
            </a:r>
            <a:r>
              <a:rPr lang="pt-BR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instantânea</a:t>
            </a:r>
            <a:r>
              <a:rPr lang="pt-BR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a aplicação trabalhará como um intermediador de doações como conversão da moeda digital usando a aplicação do Paypal.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Diagrama de processos: 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025175"/>
            <a:ext cx="7979875" cy="38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 RELACIONAMENTO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4049" l="0" r="0" t="0"/>
          <a:stretch/>
        </p:blipFill>
        <p:spPr>
          <a:xfrm>
            <a:off x="1363475" y="1230425"/>
            <a:ext cx="6786899" cy="34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975" y="1093050"/>
            <a:ext cx="34579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