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1820-CC2F-46AB-86B4-60F83441E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081F1-B358-4E79-8467-5864100B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79C4-7EE1-4D6D-909E-B1B6A2C6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7DF2-61B7-42DD-9AC7-9C588ABC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3A60-D8CB-4EFF-8EEC-15469E67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3289-E943-4BAF-A510-A1972178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E9581-1E32-46B2-A548-D0AB562C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B0FE-2BD0-4065-B336-5F5167AB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8171-0DB5-4E13-9EB6-62EB075D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4CF4-1A63-41BB-B4A7-3C48AD6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A390F-E567-4361-9DF5-ACD4E62B9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E11A7-2AB1-4387-ADBC-84C3A7E99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6E8A-70EB-459C-B1EF-AFBBEC4D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A5F7-EAC9-4C09-B201-29DCEF2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1FFD-085F-41AD-B5B9-012C1CD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4EB-AE82-4A86-A7C5-652F324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BA9A-C204-4521-B3E0-8A4C77C5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7C760-8DEA-46D9-8517-FAA39486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8777-44DB-4321-BB8E-E3731CE1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3F0B-4D2C-40FC-B599-16300C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398-D88F-4A85-9C53-1ED1D8D1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956FA-0DFF-4AE0-87CA-FC6CE709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B775-A9EA-40B5-B44B-0529B3F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3EF6-84FC-496C-9B61-815F1C1C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90E5-8131-4916-9FB0-0990FD51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8B6-F366-41C4-98EF-8BA8216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7428-C2A4-4D0B-B9C8-54C435EA5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5B125-242E-4203-A35D-97DE6158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5BFC-90D7-4DD1-ADB0-94782EAA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59B66-32FA-44C8-BC5A-D31EA0D5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76EE-182E-45E8-87BF-141CA5C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65E-0A5F-4EF9-A5F0-1E2B2038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9C8C-737C-4A46-92F5-BEC882D2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289D2-5C7A-47FB-93A8-80A13C6D1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4D9AD-D2B4-4815-B955-D6ECE0B5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8104F-5F60-42B1-A38F-0DAE91E1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8E068-E651-4746-A542-F63D9065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E8CF-E281-455F-B7FB-F12B5BA8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C9CC7-3735-4D9B-BBC1-7878A2FF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CA6F-AAF0-43AD-BA6D-0D27FA26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24BD7-03D8-47FA-87ED-F0B92D70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5EFC-1409-4349-A1C2-8260A541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4C69-CE70-4C1F-96E5-043A35EE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57775-9AE8-412B-BCDC-7F41A8FE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20EE3-E66E-4DA5-851D-4FE7D5B7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9ECB-188C-4165-8116-C0EF2E4A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7573-6049-4525-815C-195CB722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0811-57FE-4A52-81F4-0F6DA512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7A454-221E-423A-9565-EABD42ED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FEAA-6AFB-493D-901D-C98D23CF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33C7-1A81-4B49-AC85-8833CB88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6605-B7D2-4D2E-9862-4CB09F6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F12E-0AB2-46C3-9828-D789A333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BE4E3-A546-471E-B353-8D145E1C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EB66-D9BC-454B-871F-3D4C791E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9ED2-B658-4F72-938D-8D99B333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0C12-17A0-433E-BC45-E1C886FB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588C-2C23-45BB-8181-526780A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37BE6-9D71-471D-AE2B-0E34E84B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979E-BC60-4C20-BA6B-0D959294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5F-31CB-41DE-8BDE-54FBCE4A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B1702-135D-4B53-B5CB-87037AB2293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EB97-550E-441A-8D0E-41D7F5A5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4FC4-D8BA-4F3C-8044-67CF1C26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C1E6-E86D-4B9C-8560-B9906BC1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F9136-8548-41FE-852D-79F103EA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8" y="483098"/>
            <a:ext cx="3153459" cy="177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D79A1-2480-45AD-B185-4A99A62E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32" y="483097"/>
            <a:ext cx="3153458" cy="1773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A615F-D3F0-4B0E-8170-498BC4BB3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8" y="2990464"/>
            <a:ext cx="3153457" cy="1773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711B98-489B-4B25-929D-570B375B6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32" y="2990464"/>
            <a:ext cx="3153457" cy="1773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291FAD-ED69-4E6B-B374-B26282A2B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26" y="483098"/>
            <a:ext cx="3153457" cy="177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51741-88E5-4116-ADAB-1826A6F33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29" y="2481179"/>
            <a:ext cx="3153454" cy="177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2C200C-C49F-451E-8C4A-232AA1F4B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29" y="4764284"/>
            <a:ext cx="3153454" cy="1773818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B9D036B-8F27-4601-B295-9C0FB8382E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10387" y="1370007"/>
            <a:ext cx="2816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9F051D-1EAC-44AF-8DAD-715ABB8EA1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833657" y="2256918"/>
            <a:ext cx="1" cy="7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6B0AE6-35AC-4D05-A0AC-3B0B86C562F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410385" y="1473407"/>
            <a:ext cx="5535271" cy="5064695"/>
          </a:xfrm>
          <a:prstGeom prst="bentConnector4">
            <a:avLst>
              <a:gd name="adj1" fmla="val 2334"/>
              <a:gd name="adj2" fmla="val 104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9E86A4-5719-4975-BA8F-7A75DC700685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056242" y="1469436"/>
            <a:ext cx="525204" cy="210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34C981-4901-4BAF-B420-4EABF05176AF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845490" y="1370007"/>
            <a:ext cx="5234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7EAEF9-F337-45CA-840B-34BE9002895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8833524" y="2369047"/>
            <a:ext cx="22426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9124D0-3AF5-4405-99DF-30F1A5BAC27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10385" y="3877374"/>
            <a:ext cx="28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F6D448-DAC8-4E3F-AEC1-827CB16E2813}"/>
              </a:ext>
            </a:extLst>
          </p:cNvPr>
          <p:cNvSpPr txBox="1"/>
          <p:nvPr/>
        </p:nvSpPr>
        <p:spPr>
          <a:xfrm>
            <a:off x="965694" y="113765"/>
            <a:ext cx="173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News Page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907E22-D3A1-4AF9-B3AA-453AFB48CEF7}"/>
              </a:ext>
            </a:extLst>
          </p:cNvPr>
          <p:cNvSpPr txBox="1"/>
          <p:nvPr/>
        </p:nvSpPr>
        <p:spPr>
          <a:xfrm>
            <a:off x="4556065" y="11376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Login/Logout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02F24-9553-4A1A-A4BD-815AA07D5684}"/>
              </a:ext>
            </a:extLst>
          </p:cNvPr>
          <p:cNvSpPr txBox="1"/>
          <p:nvPr/>
        </p:nvSpPr>
        <p:spPr>
          <a:xfrm>
            <a:off x="7946694" y="115016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Add/Edit New Gear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9C464-1690-4EBB-B75B-810271A46360}"/>
              </a:ext>
            </a:extLst>
          </p:cNvPr>
          <p:cNvSpPr txBox="1"/>
          <p:nvPr/>
        </p:nvSpPr>
        <p:spPr>
          <a:xfrm>
            <a:off x="928592" y="4764284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Gear Page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E7EF2E-0A70-43EF-ADFF-6D25438BC3DF}"/>
              </a:ext>
            </a:extLst>
          </p:cNvPr>
          <p:cNvSpPr txBox="1"/>
          <p:nvPr/>
        </p:nvSpPr>
        <p:spPr>
          <a:xfrm>
            <a:off x="4077376" y="4764284"/>
            <a:ext cx="23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Results/Request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FC908C-3A66-4575-A6FD-992E73DEC265}"/>
              </a:ext>
            </a:extLst>
          </p:cNvPr>
          <p:cNvSpPr txBox="1"/>
          <p:nvPr/>
        </p:nvSpPr>
        <p:spPr>
          <a:xfrm>
            <a:off x="10522383" y="3105834"/>
            <a:ext cx="1579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“My Gear”</a:t>
            </a:r>
          </a:p>
          <a:p>
            <a:r>
              <a:rPr lang="en-US" dirty="0"/>
              <a:t>Inventory Page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2535BA-A5D6-447C-A8E6-B58F40762442}"/>
              </a:ext>
            </a:extLst>
          </p:cNvPr>
          <p:cNvSpPr txBox="1"/>
          <p:nvPr/>
        </p:nvSpPr>
        <p:spPr>
          <a:xfrm>
            <a:off x="10595993" y="5466527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 Calendar</a:t>
            </a:r>
          </a:p>
        </p:txBody>
      </p:sp>
    </p:spTree>
    <p:extLst>
      <p:ext uri="{BB962C8B-B14F-4D97-AF65-F5344CB8AC3E}">
        <p14:creationId xmlns:p14="http://schemas.microsoft.com/office/powerpoint/2010/main" val="2220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CCE47-FE34-4C09-80B4-AD0C42A6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C5E41-32F6-44C6-8239-BECDD4DAD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747A2-E7D6-4AA6-B454-0E486E8F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C141D-0797-4C83-8BD8-82137198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36579-486D-4BA3-B7CB-C4A87FD1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22FA1-074C-4472-BCB7-82550F477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3AB07-ECDD-4B77-A0D6-57443E09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Jarrett</dc:creator>
  <cp:lastModifiedBy>Chris Jarrett</cp:lastModifiedBy>
  <cp:revision>4</cp:revision>
  <dcterms:created xsi:type="dcterms:W3CDTF">2018-09-19T18:01:12Z</dcterms:created>
  <dcterms:modified xsi:type="dcterms:W3CDTF">2018-09-19T18:55:30Z</dcterms:modified>
</cp:coreProperties>
</file>