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Student Attendance and performance correlation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Christopher Acornley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A70A-A506-742E-79FF-CCC404C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E2D5-3E7C-12B5-F2B4-4D15330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9CC-5ADC-001A-4D31-8EC14B8E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6E6-3603-F66B-72E8-8E7E5F53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gathered for all students for all classes</a:t>
            </a:r>
          </a:p>
          <a:p>
            <a:r>
              <a:rPr lang="en-US" dirty="0"/>
              <a:t>Students split into single lecture for all, then either group A or group B for practical</a:t>
            </a:r>
          </a:p>
          <a:p>
            <a:r>
              <a:rPr lang="en-US" dirty="0"/>
              <a:t>Students assigned to class based on Timetable, not class list available through attendance system and MyLearningSpace</a:t>
            </a:r>
          </a:p>
          <a:p>
            <a:r>
              <a:rPr lang="en-US" dirty="0"/>
              <a:t>Not Attended, Notified Absence and Not Required all count as not attended</a:t>
            </a:r>
          </a:p>
          <a:p>
            <a:r>
              <a:rPr lang="en-US" dirty="0"/>
              <a:t>Anonymity of students username by using SHA256 hashing algorithm on their username</a:t>
            </a:r>
          </a:p>
          <a:p>
            <a:r>
              <a:rPr lang="en-US" dirty="0"/>
              <a:t>Cannot be reversed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2619</TotalTime>
  <Words>106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Student Attendance and performance correlation study</vt:lpstr>
      <vt:lpstr>STUDY AIM</vt:lpstr>
      <vt:lpstr>NOTES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and performance correlation study</dc:title>
  <dc:creator>Christopher Acornley</dc:creator>
  <cp:lastModifiedBy>Christopher Acornley</cp:lastModifiedBy>
  <cp:revision>1</cp:revision>
  <dcterms:created xsi:type="dcterms:W3CDTF">2023-06-05T10:43:47Z</dcterms:created>
  <dcterms:modified xsi:type="dcterms:W3CDTF">2023-06-07T08:12:02Z</dcterms:modified>
</cp:coreProperties>
</file>