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the effects of historical events on life and mortality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 Aikman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Visualizing the effects of historical events on life and mortality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the effects of historical events on life and mortality</dc:title>
  <dc:creator>Chris Aikman</dc:creator>
  <cp:lastModifiedBy>Chris Aikman</cp:lastModifiedBy>
  <cp:revision>1</cp:revision>
  <dcterms:created xsi:type="dcterms:W3CDTF">2015-04-25T23:44:41Z</dcterms:created>
  <dcterms:modified xsi:type="dcterms:W3CDTF">2015-04-25T23:46:26Z</dcterms:modified>
</cp:coreProperties>
</file>