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0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6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7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0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2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90255"/>
            <a:ext cx="9940925" cy="2695476"/>
          </a:xfrm>
        </p:spPr>
        <p:txBody>
          <a:bodyPr>
            <a:noAutofit/>
          </a:bodyPr>
          <a:lstStyle/>
          <a:p>
            <a:r>
              <a:rPr lang="en-US" sz="6000" dirty="0" smtClean="0"/>
              <a:t>Visualizing the effects of historical events on life and mortality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By Chris Aikman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8249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75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 And audience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28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3649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Implementation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44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Perception and theory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71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Visualization research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69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User study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75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56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Future Work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692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32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Visualizing the effects of historical events on life and mortality</vt:lpstr>
      <vt:lpstr>DATA And audience</vt:lpstr>
      <vt:lpstr>Live Demo</vt:lpstr>
      <vt:lpstr>Implementation</vt:lpstr>
      <vt:lpstr>Perception and theory</vt:lpstr>
      <vt:lpstr>Visualization research</vt:lpstr>
      <vt:lpstr>User study</vt:lpstr>
      <vt:lpstr>Analysis</vt:lpstr>
      <vt:lpstr>Future Work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effects of historical events on life and mortality</dc:title>
  <dc:creator>Chris Aikman</dc:creator>
  <cp:lastModifiedBy>Chris Aikman</cp:lastModifiedBy>
  <cp:revision>6</cp:revision>
  <dcterms:created xsi:type="dcterms:W3CDTF">2015-04-25T23:44:41Z</dcterms:created>
  <dcterms:modified xsi:type="dcterms:W3CDTF">2015-04-26T01:27:40Z</dcterms:modified>
</cp:coreProperties>
</file>