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9" r:id="rId4"/>
    <p:sldId id="263" r:id="rId5"/>
    <p:sldId id="256" r:id="rId6"/>
    <p:sldId id="257" r:id="rId7"/>
    <p:sldId id="258" r:id="rId8"/>
    <p:sldId id="261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04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1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01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33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7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03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4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6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3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45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954-1AC2-4FDF-B191-045406265D9C}" type="datetimeFigureOut">
              <a:rPr lang="es-MX" smtClean="0"/>
              <a:t>31/05/2019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84CE-53D7-4126-B7C9-F49B6B4AF4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1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9550" y="2860675"/>
            <a:ext cx="10515600" cy="1325563"/>
          </a:xfrm>
        </p:spPr>
        <p:txBody>
          <a:bodyPr/>
          <a:lstStyle/>
          <a:p>
            <a:r>
              <a:rPr lang="es-MX" dirty="0" smtClean="0"/>
              <a:t>Imágenes Formato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5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91" b="97715" l="9953" r="899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7" y="232229"/>
            <a:ext cx="8737600" cy="62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3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408" b="82250" l="3910" r="904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80" t="71969" r="13974" b="18512"/>
          <a:stretch/>
        </p:blipFill>
        <p:spPr>
          <a:xfrm>
            <a:off x="1881980" y="4531519"/>
            <a:ext cx="4945063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6850" y="2346325"/>
            <a:ext cx="10515600" cy="1325563"/>
          </a:xfrm>
        </p:spPr>
        <p:txBody>
          <a:bodyPr/>
          <a:lstStyle/>
          <a:p>
            <a:r>
              <a:rPr lang="es-MX" dirty="0" smtClean="0"/>
              <a:t>Diseño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48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19512" y="13447"/>
            <a:ext cx="9143999" cy="6858000"/>
            <a:chOff x="1519512" y="13447"/>
            <a:chExt cx="9143999" cy="6858000"/>
          </a:xfrm>
        </p:grpSpPr>
        <p:grpSp>
          <p:nvGrpSpPr>
            <p:cNvPr id="13" name="Grupo 12"/>
            <p:cNvGrpSpPr/>
            <p:nvPr/>
          </p:nvGrpSpPr>
          <p:grpSpPr>
            <a:xfrm>
              <a:off x="1519512" y="13447"/>
              <a:ext cx="9143999" cy="6858000"/>
              <a:chOff x="1519512" y="13447"/>
              <a:chExt cx="9143999" cy="6858000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86"/>
              <a:stretch/>
            </p:blipFill>
            <p:spPr>
              <a:xfrm>
                <a:off x="2222288" y="836022"/>
                <a:ext cx="5889747" cy="3370218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10566" r="15635"/>
              <a:stretch/>
            </p:blipFill>
            <p:spPr>
              <a:xfrm>
                <a:off x="7140388" y="2625634"/>
                <a:ext cx="2669818" cy="3370217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72" t="10155" r="16617"/>
              <a:stretch/>
            </p:blipFill>
            <p:spPr>
              <a:xfrm>
                <a:off x="9345705" y="4491318"/>
                <a:ext cx="1143001" cy="1855694"/>
              </a:xfrm>
              <a:prstGeom prst="rect">
                <a:avLst/>
              </a:prstGeom>
            </p:spPr>
          </p:pic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512" y="13447"/>
                <a:ext cx="9143999" cy="6858000"/>
              </a:xfrm>
              <a:prstGeom prst="rect">
                <a:avLst/>
              </a:prstGeom>
            </p:spPr>
          </p:pic>
        </p:grp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2408" b="82250" l="3910" r="9040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0" t="71969" r="13974" b="18512"/>
            <a:stretch/>
          </p:blipFill>
          <p:spPr>
            <a:xfrm>
              <a:off x="1881980" y="4531519"/>
              <a:ext cx="4945063" cy="77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83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4974" y="353556"/>
            <a:ext cx="8737600" cy="6241142"/>
            <a:chOff x="1704974" y="353556"/>
            <a:chExt cx="8737600" cy="6241142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340" y="922201"/>
              <a:ext cx="6077189" cy="3565979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91" b="97715" l="9953" r="899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974" y="353556"/>
              <a:ext cx="8737600" cy="6241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524000" y="0"/>
            <a:ext cx="9143999" cy="6858000"/>
            <a:chOff x="1524000" y="0"/>
            <a:chExt cx="9143999" cy="6858000"/>
          </a:xfrm>
        </p:grpSpPr>
        <p:grpSp>
          <p:nvGrpSpPr>
            <p:cNvPr id="9" name="Grupo 8"/>
            <p:cNvGrpSpPr/>
            <p:nvPr/>
          </p:nvGrpSpPr>
          <p:grpSpPr>
            <a:xfrm>
              <a:off x="1524000" y="0"/>
              <a:ext cx="9143999" cy="6858000"/>
              <a:chOff x="1524000" y="0"/>
              <a:chExt cx="9143999" cy="6858000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22"/>
              <a:stretch/>
            </p:blipFill>
            <p:spPr>
              <a:xfrm>
                <a:off x="2200275" y="828675"/>
                <a:ext cx="5924550" cy="3409950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91" r="1705"/>
              <a:stretch/>
            </p:blipFill>
            <p:spPr>
              <a:xfrm>
                <a:off x="7127965" y="2579914"/>
                <a:ext cx="2721430" cy="3546566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91" r="1705"/>
              <a:stretch/>
            </p:blipFill>
            <p:spPr>
              <a:xfrm>
                <a:off x="9353006" y="4454434"/>
                <a:ext cx="1136468" cy="1672046"/>
              </a:xfrm>
              <a:prstGeom prst="rect">
                <a:avLst/>
              </a:prstGeom>
            </p:spPr>
          </p:pic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0"/>
                <a:ext cx="9143999" cy="6858000"/>
              </a:xfrm>
              <a:prstGeom prst="rect">
                <a:avLst/>
              </a:prstGeom>
            </p:spPr>
          </p:pic>
        </p:grp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2408" b="82250" l="3910" r="9040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0" t="71969" r="13974" b="18512"/>
            <a:stretch/>
          </p:blipFill>
          <p:spPr>
            <a:xfrm>
              <a:off x="1881980" y="4531519"/>
              <a:ext cx="4945063" cy="77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74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524000" y="0"/>
            <a:ext cx="9143999" cy="6858000"/>
            <a:chOff x="1524000" y="0"/>
            <a:chExt cx="9143999" cy="685800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838199"/>
              <a:ext cx="6057900" cy="3409951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973" y="2614040"/>
              <a:ext cx="2682877" cy="342481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599" y="4457700"/>
              <a:ext cx="1076325" cy="17145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3999" cy="68580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2408" b="82250" l="3910" r="9040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0" t="71969" r="13974" b="18512"/>
            <a:stretch/>
          </p:blipFill>
          <p:spPr>
            <a:xfrm>
              <a:off x="1881980" y="4531519"/>
              <a:ext cx="4945063" cy="77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4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5400" y="2689225"/>
            <a:ext cx="10515600" cy="1325563"/>
          </a:xfrm>
        </p:spPr>
        <p:txBody>
          <a:bodyPr/>
          <a:lstStyle/>
          <a:p>
            <a:r>
              <a:rPr lang="es-MX" dirty="0" smtClean="0"/>
              <a:t>Plantillas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9795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</Words>
  <Application>Microsoft Office PowerPoint</Application>
  <PresentationFormat>Panorámica</PresentationFormat>
  <Paragraphs>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Imágenes Formato</vt:lpstr>
      <vt:lpstr>Presentación de PowerPoint</vt:lpstr>
      <vt:lpstr>Presentación de PowerPoint</vt:lpstr>
      <vt:lpstr>Diseño</vt:lpstr>
      <vt:lpstr>Presentación de PowerPoint</vt:lpstr>
      <vt:lpstr>Presentación de PowerPoint</vt:lpstr>
      <vt:lpstr>Presentación de PowerPoint</vt:lpstr>
      <vt:lpstr>Presentación de PowerPoint</vt:lpstr>
      <vt:lpstr>Plantillas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Perez Garcia</dc:creator>
  <cp:lastModifiedBy>Cristian Perez Garcia</cp:lastModifiedBy>
  <cp:revision>18</cp:revision>
  <dcterms:created xsi:type="dcterms:W3CDTF">2019-05-30T15:49:15Z</dcterms:created>
  <dcterms:modified xsi:type="dcterms:W3CDTF">2019-05-31T22:27:44Z</dcterms:modified>
</cp:coreProperties>
</file>