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5"/>
  </p:notesMasterIdLst>
  <p:sldIdLst>
    <p:sldId id="256" r:id="rId2"/>
    <p:sldId id="257" r:id="rId3"/>
    <p:sldId id="258" r:id="rId4"/>
    <p:sldId id="259" r:id="rId5"/>
    <p:sldId id="260" r:id="rId6"/>
    <p:sldId id="261" r:id="rId7"/>
    <p:sldId id="262" r:id="rId8"/>
    <p:sldId id="276" r:id="rId9"/>
    <p:sldId id="275" r:id="rId10"/>
    <p:sldId id="277" r:id="rId11"/>
    <p:sldId id="278" r:id="rId12"/>
    <p:sldId id="267" r:id="rId13"/>
    <p:sldId id="263" r:id="rId14"/>
    <p:sldId id="264" r:id="rId15"/>
    <p:sldId id="265" r:id="rId16"/>
    <p:sldId id="266" r:id="rId17"/>
    <p:sldId id="269" r:id="rId18"/>
    <p:sldId id="270" r:id="rId19"/>
    <p:sldId id="271" r:id="rId20"/>
    <p:sldId id="272" r:id="rId21"/>
    <p:sldId id="279" r:id="rId22"/>
    <p:sldId id="273" r:id="rId23"/>
    <p:sldId id="274"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Georgia" panose="02040502050405020303" pitchFamily="18"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A4E12-E870-497A-9C58-9220A2B0C4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7E962F-2BCC-461E-9E52-A3C50F6CFACD}">
      <dgm:prSet/>
      <dgm:spPr/>
      <dgm:t>
        <a:bodyPr/>
        <a:lstStyle/>
        <a:p>
          <a:r>
            <a:rPr lang="en-US"/>
            <a:t>Predicts/Recommends the products or services that users would buy or consume</a:t>
          </a:r>
        </a:p>
      </dgm:t>
    </dgm:pt>
    <dgm:pt modelId="{0D9FF6C1-CFDB-4A4F-B771-555AEF7538A9}" type="parTrans" cxnId="{8D2E5835-B3C5-4AC9-9CAD-8FF621F40A21}">
      <dgm:prSet/>
      <dgm:spPr/>
      <dgm:t>
        <a:bodyPr/>
        <a:lstStyle/>
        <a:p>
          <a:endParaRPr lang="en-US"/>
        </a:p>
      </dgm:t>
    </dgm:pt>
    <dgm:pt modelId="{5C35F2AA-E64E-4E46-923A-741A55254E06}" type="sibTrans" cxnId="{8D2E5835-B3C5-4AC9-9CAD-8FF621F40A21}">
      <dgm:prSet/>
      <dgm:spPr/>
      <dgm:t>
        <a:bodyPr/>
        <a:lstStyle/>
        <a:p>
          <a:endParaRPr lang="en-US"/>
        </a:p>
      </dgm:t>
    </dgm:pt>
    <dgm:pt modelId="{0ECE60E7-A189-450A-AD41-3A28B64BE56D}">
      <dgm:prSet/>
      <dgm:spPr/>
      <dgm:t>
        <a:bodyPr/>
        <a:lstStyle/>
        <a:p>
          <a:r>
            <a:rPr lang="en-US"/>
            <a:t>Used in e-commerce, entertainment content, social media posts, advertisements, music, etc</a:t>
          </a:r>
        </a:p>
      </dgm:t>
    </dgm:pt>
    <dgm:pt modelId="{8069B5B4-B4B4-4A77-913B-37CDA23B1BF5}" type="parTrans" cxnId="{BEBD5213-635C-4192-B263-1753AD345F54}">
      <dgm:prSet/>
      <dgm:spPr/>
      <dgm:t>
        <a:bodyPr/>
        <a:lstStyle/>
        <a:p>
          <a:endParaRPr lang="en-US"/>
        </a:p>
      </dgm:t>
    </dgm:pt>
    <dgm:pt modelId="{34DA213E-7D07-4D1A-B97B-820D46E062B5}" type="sibTrans" cxnId="{BEBD5213-635C-4192-B263-1753AD345F54}">
      <dgm:prSet/>
      <dgm:spPr/>
      <dgm:t>
        <a:bodyPr/>
        <a:lstStyle/>
        <a:p>
          <a:endParaRPr lang="en-US"/>
        </a:p>
      </dgm:t>
    </dgm:pt>
    <dgm:pt modelId="{45E60645-538F-4954-8141-73EECCDD56F8}">
      <dgm:prSet/>
      <dgm:spPr/>
      <dgm:t>
        <a:bodyPr/>
        <a:lstStyle/>
        <a:p>
          <a:r>
            <a:rPr lang="en-US"/>
            <a:t>Types of recommendation</a:t>
          </a:r>
        </a:p>
      </dgm:t>
    </dgm:pt>
    <dgm:pt modelId="{8BFB007A-7AEF-4FD3-AC57-4847E4B1711D}" type="parTrans" cxnId="{287E3615-3642-49FB-96A7-03B835CE8DD5}">
      <dgm:prSet/>
      <dgm:spPr/>
      <dgm:t>
        <a:bodyPr/>
        <a:lstStyle/>
        <a:p>
          <a:endParaRPr lang="en-US"/>
        </a:p>
      </dgm:t>
    </dgm:pt>
    <dgm:pt modelId="{D0CCE7F6-87AD-4249-B683-11A89FBD23E6}" type="sibTrans" cxnId="{287E3615-3642-49FB-96A7-03B835CE8DD5}">
      <dgm:prSet/>
      <dgm:spPr/>
      <dgm:t>
        <a:bodyPr/>
        <a:lstStyle/>
        <a:p>
          <a:endParaRPr lang="en-US"/>
        </a:p>
      </dgm:t>
    </dgm:pt>
    <dgm:pt modelId="{264B0566-D437-43EA-B0D5-9D111AB7DC76}">
      <dgm:prSet/>
      <dgm:spPr/>
      <dgm:t>
        <a:bodyPr/>
        <a:lstStyle/>
        <a:p>
          <a:pPr>
            <a:buFont typeface="+mj-lt"/>
            <a:buAutoNum type="arabicPeriod"/>
          </a:pPr>
          <a:r>
            <a:rPr lang="en-US" dirty="0"/>
            <a:t>Collaborative-based Filtering</a:t>
          </a:r>
        </a:p>
      </dgm:t>
    </dgm:pt>
    <dgm:pt modelId="{50714BDE-27C6-4701-A0AE-F427B3CA53FC}" type="parTrans" cxnId="{9D2C23B2-50CB-4AB1-B591-8AE232C23B11}">
      <dgm:prSet/>
      <dgm:spPr/>
      <dgm:t>
        <a:bodyPr/>
        <a:lstStyle/>
        <a:p>
          <a:endParaRPr lang="en-US"/>
        </a:p>
      </dgm:t>
    </dgm:pt>
    <dgm:pt modelId="{A2CC3204-88AE-459A-9E9C-48050790A66A}" type="sibTrans" cxnId="{9D2C23B2-50CB-4AB1-B591-8AE232C23B11}">
      <dgm:prSet/>
      <dgm:spPr/>
      <dgm:t>
        <a:bodyPr/>
        <a:lstStyle/>
        <a:p>
          <a:endParaRPr lang="en-US"/>
        </a:p>
      </dgm:t>
    </dgm:pt>
    <dgm:pt modelId="{18429C56-B0C3-4CB9-B717-95205388440B}">
      <dgm:prSet/>
      <dgm:spPr/>
      <dgm:t>
        <a:bodyPr/>
        <a:lstStyle/>
        <a:p>
          <a:pPr>
            <a:buFont typeface="Arial" panose="020B0604020202020204" pitchFamily="34" charset="0"/>
            <a:buChar char="•"/>
          </a:pPr>
          <a:r>
            <a:rPr lang="en-US" dirty="0"/>
            <a:t>Content-based Filtering</a:t>
          </a:r>
        </a:p>
      </dgm:t>
    </dgm:pt>
    <dgm:pt modelId="{FF1F54FC-8BB1-472D-900F-91D7B3ADE990}" type="parTrans" cxnId="{C951D7D5-43C5-4F49-89A6-6A7D0CE5968B}">
      <dgm:prSet/>
      <dgm:spPr/>
      <dgm:t>
        <a:bodyPr/>
        <a:lstStyle/>
        <a:p>
          <a:endParaRPr lang="en-US"/>
        </a:p>
      </dgm:t>
    </dgm:pt>
    <dgm:pt modelId="{3C32872A-EDD4-4D19-80EA-C36BD83013DB}" type="sibTrans" cxnId="{C951D7D5-43C5-4F49-89A6-6A7D0CE5968B}">
      <dgm:prSet/>
      <dgm:spPr/>
      <dgm:t>
        <a:bodyPr/>
        <a:lstStyle/>
        <a:p>
          <a:endParaRPr lang="en-US"/>
        </a:p>
      </dgm:t>
    </dgm:pt>
    <dgm:pt modelId="{A3D20F24-B420-4AC8-BA4D-ED26093D0A2D}" type="pres">
      <dgm:prSet presAssocID="{26CA4E12-E870-497A-9C58-9220A2B0C456}" presName="root" presStyleCnt="0">
        <dgm:presLayoutVars>
          <dgm:dir/>
          <dgm:resizeHandles val="exact"/>
        </dgm:presLayoutVars>
      </dgm:prSet>
      <dgm:spPr/>
    </dgm:pt>
    <dgm:pt modelId="{9E328F14-71C6-4A1C-A63C-FCB1C0AEAF59}" type="pres">
      <dgm:prSet presAssocID="{6F7E962F-2BCC-461E-9E52-A3C50F6CFACD}" presName="compNode" presStyleCnt="0"/>
      <dgm:spPr/>
    </dgm:pt>
    <dgm:pt modelId="{58C4CD1D-62BD-4F36-89D2-AE2806AD5025}" type="pres">
      <dgm:prSet presAssocID="{6F7E962F-2BCC-461E-9E52-A3C50F6CFACD}" presName="bgRect" presStyleLbl="bgShp" presStyleIdx="0" presStyleCnt="3"/>
      <dgm:spPr/>
    </dgm:pt>
    <dgm:pt modelId="{01DE43D1-BEEB-4BA4-888F-3258DFBE798E}" type="pres">
      <dgm:prSet presAssocID="{6F7E962F-2BCC-461E-9E52-A3C50F6CF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0F36467-9E12-4B15-806A-9F05AA56B2D9}" type="pres">
      <dgm:prSet presAssocID="{6F7E962F-2BCC-461E-9E52-A3C50F6CFACD}" presName="spaceRect" presStyleCnt="0"/>
      <dgm:spPr/>
    </dgm:pt>
    <dgm:pt modelId="{B4CEE066-4F9C-4BD9-BC57-3DFA2774DE17}" type="pres">
      <dgm:prSet presAssocID="{6F7E962F-2BCC-461E-9E52-A3C50F6CFACD}" presName="parTx" presStyleLbl="revTx" presStyleIdx="0" presStyleCnt="4">
        <dgm:presLayoutVars>
          <dgm:chMax val="0"/>
          <dgm:chPref val="0"/>
        </dgm:presLayoutVars>
      </dgm:prSet>
      <dgm:spPr/>
    </dgm:pt>
    <dgm:pt modelId="{676B99CC-63C6-47FF-A4A5-458FDC72704F}" type="pres">
      <dgm:prSet presAssocID="{5C35F2AA-E64E-4E46-923A-741A55254E06}" presName="sibTrans" presStyleCnt="0"/>
      <dgm:spPr/>
    </dgm:pt>
    <dgm:pt modelId="{C1FB0D78-1348-48C5-BFC2-E1AFB7154048}" type="pres">
      <dgm:prSet presAssocID="{0ECE60E7-A189-450A-AD41-3A28B64BE56D}" presName="compNode" presStyleCnt="0"/>
      <dgm:spPr/>
    </dgm:pt>
    <dgm:pt modelId="{E4E68661-82ED-40A1-A7E9-CEB4E8946416}" type="pres">
      <dgm:prSet presAssocID="{0ECE60E7-A189-450A-AD41-3A28B64BE56D}" presName="bgRect" presStyleLbl="bgShp" presStyleIdx="1" presStyleCnt="3"/>
      <dgm:spPr/>
    </dgm:pt>
    <dgm:pt modelId="{8E1AFEBD-2C35-4BBE-9A42-5FCA208E3A19}" type="pres">
      <dgm:prSet presAssocID="{0ECE60E7-A189-450A-AD41-3A28B64BE5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FD4936AB-0725-4B31-B6D9-F8DEC3B2E7DC}" type="pres">
      <dgm:prSet presAssocID="{0ECE60E7-A189-450A-AD41-3A28B64BE56D}" presName="spaceRect" presStyleCnt="0"/>
      <dgm:spPr/>
    </dgm:pt>
    <dgm:pt modelId="{AAE9E929-376E-4D69-B39F-CB9D43AABFA5}" type="pres">
      <dgm:prSet presAssocID="{0ECE60E7-A189-450A-AD41-3A28B64BE56D}" presName="parTx" presStyleLbl="revTx" presStyleIdx="1" presStyleCnt="4">
        <dgm:presLayoutVars>
          <dgm:chMax val="0"/>
          <dgm:chPref val="0"/>
        </dgm:presLayoutVars>
      </dgm:prSet>
      <dgm:spPr/>
    </dgm:pt>
    <dgm:pt modelId="{F472AD61-CD8C-42B5-886A-6D794D740AAD}" type="pres">
      <dgm:prSet presAssocID="{34DA213E-7D07-4D1A-B97B-820D46E062B5}" presName="sibTrans" presStyleCnt="0"/>
      <dgm:spPr/>
    </dgm:pt>
    <dgm:pt modelId="{C9165FE2-7ED6-413A-B848-B88DB74D6C08}" type="pres">
      <dgm:prSet presAssocID="{45E60645-538F-4954-8141-73EECCDD56F8}" presName="compNode" presStyleCnt="0"/>
      <dgm:spPr/>
    </dgm:pt>
    <dgm:pt modelId="{19DA8BE9-2C57-4242-88E7-70BA755809FC}" type="pres">
      <dgm:prSet presAssocID="{45E60645-538F-4954-8141-73EECCDD56F8}" presName="bgRect" presStyleLbl="bgShp" presStyleIdx="2" presStyleCnt="3"/>
      <dgm:spPr/>
    </dgm:pt>
    <dgm:pt modelId="{54BF8597-3DF4-4E7A-ADBB-8941162D9768}" type="pres">
      <dgm:prSet presAssocID="{45E60645-538F-4954-8141-73EECCDD56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0C21351-0006-4ACC-8342-A4AF5CEE5A0E}" type="pres">
      <dgm:prSet presAssocID="{45E60645-538F-4954-8141-73EECCDD56F8}" presName="spaceRect" presStyleCnt="0"/>
      <dgm:spPr/>
    </dgm:pt>
    <dgm:pt modelId="{E1336208-0605-475B-9D7E-BC12DDF48A85}" type="pres">
      <dgm:prSet presAssocID="{45E60645-538F-4954-8141-73EECCDD56F8}" presName="parTx" presStyleLbl="revTx" presStyleIdx="2" presStyleCnt="4">
        <dgm:presLayoutVars>
          <dgm:chMax val="0"/>
          <dgm:chPref val="0"/>
        </dgm:presLayoutVars>
      </dgm:prSet>
      <dgm:spPr/>
    </dgm:pt>
    <dgm:pt modelId="{4850C68F-9E80-4F10-9FE1-56FFA1FE4D23}" type="pres">
      <dgm:prSet presAssocID="{45E60645-538F-4954-8141-73EECCDD56F8}" presName="desTx" presStyleLbl="revTx" presStyleIdx="3" presStyleCnt="4">
        <dgm:presLayoutVars/>
      </dgm:prSet>
      <dgm:spPr/>
    </dgm:pt>
  </dgm:ptLst>
  <dgm:cxnLst>
    <dgm:cxn modelId="{BEBD5213-635C-4192-B263-1753AD345F54}" srcId="{26CA4E12-E870-497A-9C58-9220A2B0C456}" destId="{0ECE60E7-A189-450A-AD41-3A28B64BE56D}" srcOrd="1" destOrd="0" parTransId="{8069B5B4-B4B4-4A77-913B-37CDA23B1BF5}" sibTransId="{34DA213E-7D07-4D1A-B97B-820D46E062B5}"/>
    <dgm:cxn modelId="{B0090714-F8F6-46E7-A7B5-E18636DE3E38}" type="presOf" srcId="{264B0566-D437-43EA-B0D5-9D111AB7DC76}" destId="{4850C68F-9E80-4F10-9FE1-56FFA1FE4D23}" srcOrd="0" destOrd="0" presId="urn:microsoft.com/office/officeart/2018/2/layout/IconVerticalSolidList"/>
    <dgm:cxn modelId="{287E3615-3642-49FB-96A7-03B835CE8DD5}" srcId="{26CA4E12-E870-497A-9C58-9220A2B0C456}" destId="{45E60645-538F-4954-8141-73EECCDD56F8}" srcOrd="2" destOrd="0" parTransId="{8BFB007A-7AEF-4FD3-AC57-4847E4B1711D}" sibTransId="{D0CCE7F6-87AD-4249-B683-11A89FBD23E6}"/>
    <dgm:cxn modelId="{8D2E5835-B3C5-4AC9-9CAD-8FF621F40A21}" srcId="{26CA4E12-E870-497A-9C58-9220A2B0C456}" destId="{6F7E962F-2BCC-461E-9E52-A3C50F6CFACD}" srcOrd="0" destOrd="0" parTransId="{0D9FF6C1-CFDB-4A4F-B771-555AEF7538A9}" sibTransId="{5C35F2AA-E64E-4E46-923A-741A55254E06}"/>
    <dgm:cxn modelId="{F45EAA40-89E9-4040-A351-2DF157ACBC90}" type="presOf" srcId="{26CA4E12-E870-497A-9C58-9220A2B0C456}" destId="{A3D20F24-B420-4AC8-BA4D-ED26093D0A2D}" srcOrd="0" destOrd="0" presId="urn:microsoft.com/office/officeart/2018/2/layout/IconVerticalSolidList"/>
    <dgm:cxn modelId="{221F5D6B-C2DB-42D0-B536-03DDF8AC9CF6}" type="presOf" srcId="{18429C56-B0C3-4CB9-B717-95205388440B}" destId="{4850C68F-9E80-4F10-9FE1-56FFA1FE4D23}" srcOrd="0" destOrd="1" presId="urn:microsoft.com/office/officeart/2018/2/layout/IconVerticalSolidList"/>
    <dgm:cxn modelId="{9D2C23B2-50CB-4AB1-B591-8AE232C23B11}" srcId="{45E60645-538F-4954-8141-73EECCDD56F8}" destId="{264B0566-D437-43EA-B0D5-9D111AB7DC76}" srcOrd="0" destOrd="0" parTransId="{50714BDE-27C6-4701-A0AE-F427B3CA53FC}" sibTransId="{A2CC3204-88AE-459A-9E9C-48050790A66A}"/>
    <dgm:cxn modelId="{92F7BDB9-75AF-4D59-9165-D406E7F48C94}" type="presOf" srcId="{6F7E962F-2BCC-461E-9E52-A3C50F6CFACD}" destId="{B4CEE066-4F9C-4BD9-BC57-3DFA2774DE17}" srcOrd="0" destOrd="0" presId="urn:microsoft.com/office/officeart/2018/2/layout/IconVerticalSolidList"/>
    <dgm:cxn modelId="{9F2243D5-F2B8-415F-9A6D-7FFE8FD4854B}" type="presOf" srcId="{0ECE60E7-A189-450A-AD41-3A28B64BE56D}" destId="{AAE9E929-376E-4D69-B39F-CB9D43AABFA5}" srcOrd="0" destOrd="0" presId="urn:microsoft.com/office/officeart/2018/2/layout/IconVerticalSolidList"/>
    <dgm:cxn modelId="{C951D7D5-43C5-4F49-89A6-6A7D0CE5968B}" srcId="{45E60645-538F-4954-8141-73EECCDD56F8}" destId="{18429C56-B0C3-4CB9-B717-95205388440B}" srcOrd="1" destOrd="0" parTransId="{FF1F54FC-8BB1-472D-900F-91D7B3ADE990}" sibTransId="{3C32872A-EDD4-4D19-80EA-C36BD83013DB}"/>
    <dgm:cxn modelId="{C24252DD-45D5-4AF3-B959-46126E46C442}" type="presOf" srcId="{45E60645-538F-4954-8141-73EECCDD56F8}" destId="{E1336208-0605-475B-9D7E-BC12DDF48A85}" srcOrd="0" destOrd="0" presId="urn:microsoft.com/office/officeart/2018/2/layout/IconVerticalSolidList"/>
    <dgm:cxn modelId="{CA9AC88D-7A65-4B89-9D38-889FE76A67D5}" type="presParOf" srcId="{A3D20F24-B420-4AC8-BA4D-ED26093D0A2D}" destId="{9E328F14-71C6-4A1C-A63C-FCB1C0AEAF59}" srcOrd="0" destOrd="0" presId="urn:microsoft.com/office/officeart/2018/2/layout/IconVerticalSolidList"/>
    <dgm:cxn modelId="{7FBB4F95-8AFA-414B-B842-907537BBAF90}" type="presParOf" srcId="{9E328F14-71C6-4A1C-A63C-FCB1C0AEAF59}" destId="{58C4CD1D-62BD-4F36-89D2-AE2806AD5025}" srcOrd="0" destOrd="0" presId="urn:microsoft.com/office/officeart/2018/2/layout/IconVerticalSolidList"/>
    <dgm:cxn modelId="{B36639E6-D633-4630-B009-FF69EBD8E466}" type="presParOf" srcId="{9E328F14-71C6-4A1C-A63C-FCB1C0AEAF59}" destId="{01DE43D1-BEEB-4BA4-888F-3258DFBE798E}" srcOrd="1" destOrd="0" presId="urn:microsoft.com/office/officeart/2018/2/layout/IconVerticalSolidList"/>
    <dgm:cxn modelId="{1C05A107-DD8F-40C4-9D05-9C1BF6D55B1F}" type="presParOf" srcId="{9E328F14-71C6-4A1C-A63C-FCB1C0AEAF59}" destId="{90F36467-9E12-4B15-806A-9F05AA56B2D9}" srcOrd="2" destOrd="0" presId="urn:microsoft.com/office/officeart/2018/2/layout/IconVerticalSolidList"/>
    <dgm:cxn modelId="{4DD9C97E-791D-49DB-A7F9-1F04C1299898}" type="presParOf" srcId="{9E328F14-71C6-4A1C-A63C-FCB1C0AEAF59}" destId="{B4CEE066-4F9C-4BD9-BC57-3DFA2774DE17}" srcOrd="3" destOrd="0" presId="urn:microsoft.com/office/officeart/2018/2/layout/IconVerticalSolidList"/>
    <dgm:cxn modelId="{289E8E96-555C-4B45-B9A1-4F35CA8BB3C0}" type="presParOf" srcId="{A3D20F24-B420-4AC8-BA4D-ED26093D0A2D}" destId="{676B99CC-63C6-47FF-A4A5-458FDC72704F}" srcOrd="1" destOrd="0" presId="urn:microsoft.com/office/officeart/2018/2/layout/IconVerticalSolidList"/>
    <dgm:cxn modelId="{6514998C-9ADE-4349-9B79-5DD378161072}" type="presParOf" srcId="{A3D20F24-B420-4AC8-BA4D-ED26093D0A2D}" destId="{C1FB0D78-1348-48C5-BFC2-E1AFB7154048}" srcOrd="2" destOrd="0" presId="urn:microsoft.com/office/officeart/2018/2/layout/IconVerticalSolidList"/>
    <dgm:cxn modelId="{94CCE7B7-8392-4E66-AD9C-00D1F1F888A1}" type="presParOf" srcId="{C1FB0D78-1348-48C5-BFC2-E1AFB7154048}" destId="{E4E68661-82ED-40A1-A7E9-CEB4E8946416}" srcOrd="0" destOrd="0" presId="urn:microsoft.com/office/officeart/2018/2/layout/IconVerticalSolidList"/>
    <dgm:cxn modelId="{86E009DA-4BB6-474F-A37A-597B18CE67BB}" type="presParOf" srcId="{C1FB0D78-1348-48C5-BFC2-E1AFB7154048}" destId="{8E1AFEBD-2C35-4BBE-9A42-5FCA208E3A19}" srcOrd="1" destOrd="0" presId="urn:microsoft.com/office/officeart/2018/2/layout/IconVerticalSolidList"/>
    <dgm:cxn modelId="{CA887DEB-C5A5-4CF8-93D6-E5ABA6C521BE}" type="presParOf" srcId="{C1FB0D78-1348-48C5-BFC2-E1AFB7154048}" destId="{FD4936AB-0725-4B31-B6D9-F8DEC3B2E7DC}" srcOrd="2" destOrd="0" presId="urn:microsoft.com/office/officeart/2018/2/layout/IconVerticalSolidList"/>
    <dgm:cxn modelId="{54930E33-6D79-490E-986C-9DCD74C33403}" type="presParOf" srcId="{C1FB0D78-1348-48C5-BFC2-E1AFB7154048}" destId="{AAE9E929-376E-4D69-B39F-CB9D43AABFA5}" srcOrd="3" destOrd="0" presId="urn:microsoft.com/office/officeart/2018/2/layout/IconVerticalSolidList"/>
    <dgm:cxn modelId="{7BC368F5-DC0F-448A-9EBA-B649EAFC816B}" type="presParOf" srcId="{A3D20F24-B420-4AC8-BA4D-ED26093D0A2D}" destId="{F472AD61-CD8C-42B5-886A-6D794D740AAD}" srcOrd="3" destOrd="0" presId="urn:microsoft.com/office/officeart/2018/2/layout/IconVerticalSolidList"/>
    <dgm:cxn modelId="{FEBE324D-E1C5-4516-8A09-7FFF4CCC29C1}" type="presParOf" srcId="{A3D20F24-B420-4AC8-BA4D-ED26093D0A2D}" destId="{C9165FE2-7ED6-413A-B848-B88DB74D6C08}" srcOrd="4" destOrd="0" presId="urn:microsoft.com/office/officeart/2018/2/layout/IconVerticalSolidList"/>
    <dgm:cxn modelId="{73BC61A5-7729-4DB4-9A6E-C471CC4D5AFA}" type="presParOf" srcId="{C9165FE2-7ED6-413A-B848-B88DB74D6C08}" destId="{19DA8BE9-2C57-4242-88E7-70BA755809FC}" srcOrd="0" destOrd="0" presId="urn:microsoft.com/office/officeart/2018/2/layout/IconVerticalSolidList"/>
    <dgm:cxn modelId="{35C01C6E-73CD-474C-BA15-415DBE0E7602}" type="presParOf" srcId="{C9165FE2-7ED6-413A-B848-B88DB74D6C08}" destId="{54BF8597-3DF4-4E7A-ADBB-8941162D9768}" srcOrd="1" destOrd="0" presId="urn:microsoft.com/office/officeart/2018/2/layout/IconVerticalSolidList"/>
    <dgm:cxn modelId="{C0C4A6C6-CC42-491A-A4BD-929C8C7B0544}" type="presParOf" srcId="{C9165FE2-7ED6-413A-B848-B88DB74D6C08}" destId="{30C21351-0006-4ACC-8342-A4AF5CEE5A0E}" srcOrd="2" destOrd="0" presId="urn:microsoft.com/office/officeart/2018/2/layout/IconVerticalSolidList"/>
    <dgm:cxn modelId="{DF135C62-5833-402C-8498-F7987C7F3891}" type="presParOf" srcId="{C9165FE2-7ED6-413A-B848-B88DB74D6C08}" destId="{E1336208-0605-475B-9D7E-BC12DDF48A85}" srcOrd="3" destOrd="0" presId="urn:microsoft.com/office/officeart/2018/2/layout/IconVerticalSolidList"/>
    <dgm:cxn modelId="{D3EED801-ABCA-44FF-B3F7-FD8CA2477A50}" type="presParOf" srcId="{C9165FE2-7ED6-413A-B848-B88DB74D6C08}" destId="{4850C68F-9E80-4F10-9FE1-56FFA1FE4D2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E41FB-E944-4A46-B815-8AE0F0FEDD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47C6FF-ED01-4393-AF46-AEE00C5F56C3}">
      <dgm:prSet/>
      <dgm:spPr/>
      <dgm:t>
        <a:bodyPr/>
        <a:lstStyle/>
        <a:p>
          <a:pPr>
            <a:lnSpc>
              <a:spcPct val="100000"/>
            </a:lnSpc>
          </a:pPr>
          <a:r>
            <a:rPr lang="en-US" dirty="0"/>
            <a:t>Based on User similarity</a:t>
          </a:r>
        </a:p>
      </dgm:t>
    </dgm:pt>
    <dgm:pt modelId="{A577BD7A-9BA7-4183-A5E1-425EB35ECAB6}" type="parTrans" cxnId="{4DCF9E43-947F-46E6-BB5E-E5A6FC52085B}">
      <dgm:prSet/>
      <dgm:spPr/>
      <dgm:t>
        <a:bodyPr/>
        <a:lstStyle/>
        <a:p>
          <a:endParaRPr lang="en-US"/>
        </a:p>
      </dgm:t>
    </dgm:pt>
    <dgm:pt modelId="{BA90A01E-497D-4531-BF8C-2760AAAFF6AD}" type="sibTrans" cxnId="{4DCF9E43-947F-46E6-BB5E-E5A6FC52085B}">
      <dgm:prSet/>
      <dgm:spPr/>
      <dgm:t>
        <a:bodyPr/>
        <a:lstStyle/>
        <a:p>
          <a:pPr>
            <a:lnSpc>
              <a:spcPct val="100000"/>
            </a:lnSpc>
          </a:pPr>
          <a:endParaRPr lang="en-US"/>
        </a:p>
      </dgm:t>
    </dgm:pt>
    <dgm:pt modelId="{39CEA21E-791B-4347-91DE-DB9BE3494376}">
      <dgm:prSet/>
      <dgm:spPr/>
      <dgm:t>
        <a:bodyPr/>
        <a:lstStyle/>
        <a:p>
          <a:pPr>
            <a:lnSpc>
              <a:spcPct val="100000"/>
            </a:lnSpc>
          </a:pPr>
          <a:r>
            <a:rPr lang="en-US" dirty="0"/>
            <a:t>Based on item similarity</a:t>
          </a:r>
        </a:p>
      </dgm:t>
    </dgm:pt>
    <dgm:pt modelId="{95176C8D-29DB-4621-8BE1-922D445EA7BD}" type="parTrans" cxnId="{C677CAA1-C792-4AD2-8188-B5E551DAB79C}">
      <dgm:prSet/>
      <dgm:spPr/>
      <dgm:t>
        <a:bodyPr/>
        <a:lstStyle/>
        <a:p>
          <a:endParaRPr lang="en-US"/>
        </a:p>
      </dgm:t>
    </dgm:pt>
    <dgm:pt modelId="{B72C22BA-6DD0-456D-B1D3-52DA4EDA7FA4}" type="sibTrans" cxnId="{C677CAA1-C792-4AD2-8188-B5E551DAB79C}">
      <dgm:prSet/>
      <dgm:spPr/>
      <dgm:t>
        <a:bodyPr/>
        <a:lstStyle/>
        <a:p>
          <a:endParaRPr lang="en-US"/>
        </a:p>
      </dgm:t>
    </dgm:pt>
    <dgm:pt modelId="{8E96CDA1-7704-478E-A2C5-EA89964BCDE2}" type="pres">
      <dgm:prSet presAssocID="{D3BE41FB-E944-4A46-B815-8AE0F0FEDD65}" presName="root" presStyleCnt="0">
        <dgm:presLayoutVars>
          <dgm:dir/>
          <dgm:resizeHandles val="exact"/>
        </dgm:presLayoutVars>
      </dgm:prSet>
      <dgm:spPr/>
    </dgm:pt>
    <dgm:pt modelId="{A3E6F445-1AAB-4DB9-9212-EEDDABAF920B}" type="pres">
      <dgm:prSet presAssocID="{D3BE41FB-E944-4A46-B815-8AE0F0FEDD65}" presName="container" presStyleCnt="0">
        <dgm:presLayoutVars>
          <dgm:dir/>
          <dgm:resizeHandles val="exact"/>
        </dgm:presLayoutVars>
      </dgm:prSet>
      <dgm:spPr/>
    </dgm:pt>
    <dgm:pt modelId="{2AEEFB27-B140-4B7A-B0D5-8C8BA640FA63}" type="pres">
      <dgm:prSet presAssocID="{AE47C6FF-ED01-4393-AF46-AEE00C5F56C3}" presName="compNode" presStyleCnt="0"/>
      <dgm:spPr/>
    </dgm:pt>
    <dgm:pt modelId="{B5541087-B08D-4B65-99AD-BF4A062BBB20}" type="pres">
      <dgm:prSet presAssocID="{AE47C6FF-ED01-4393-AF46-AEE00C5F56C3}" presName="iconBgRect" presStyleLbl="bgShp" presStyleIdx="0" presStyleCnt="2"/>
      <dgm:spPr/>
    </dgm:pt>
    <dgm:pt modelId="{FD1F6FF7-B6A3-48F9-879F-9B363628F7EF}" type="pres">
      <dgm:prSet presAssocID="{AE47C6FF-ED01-4393-AF46-AEE00C5F5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7CC90C15-28BF-4B85-B3C7-F0B3CA9FE45D}" type="pres">
      <dgm:prSet presAssocID="{AE47C6FF-ED01-4393-AF46-AEE00C5F56C3}" presName="spaceRect" presStyleCnt="0"/>
      <dgm:spPr/>
    </dgm:pt>
    <dgm:pt modelId="{99094BA1-3893-4B7A-8C0B-58585A1C6B4E}" type="pres">
      <dgm:prSet presAssocID="{AE47C6FF-ED01-4393-AF46-AEE00C5F56C3}" presName="textRect" presStyleLbl="revTx" presStyleIdx="0" presStyleCnt="2" custScaleY="69799">
        <dgm:presLayoutVars>
          <dgm:chMax val="1"/>
          <dgm:chPref val="1"/>
        </dgm:presLayoutVars>
      </dgm:prSet>
      <dgm:spPr/>
    </dgm:pt>
    <dgm:pt modelId="{6518BF8C-D582-4EA7-A513-2F9ECA017ACC}" type="pres">
      <dgm:prSet presAssocID="{BA90A01E-497D-4531-BF8C-2760AAAFF6AD}" presName="sibTrans" presStyleLbl="sibTrans2D1" presStyleIdx="0" presStyleCnt="0"/>
      <dgm:spPr/>
    </dgm:pt>
    <dgm:pt modelId="{D46C6458-BABC-420D-991D-D011221E3EF1}" type="pres">
      <dgm:prSet presAssocID="{39CEA21E-791B-4347-91DE-DB9BE3494376}" presName="compNode" presStyleCnt="0"/>
      <dgm:spPr/>
    </dgm:pt>
    <dgm:pt modelId="{F42CFA99-0E77-4717-8327-91A5FA630580}" type="pres">
      <dgm:prSet presAssocID="{39CEA21E-791B-4347-91DE-DB9BE3494376}" presName="iconBgRect" presStyleLbl="bgShp" presStyleIdx="1" presStyleCnt="2"/>
      <dgm:spPr/>
    </dgm:pt>
    <dgm:pt modelId="{2463370B-DD89-4178-AAB7-98129A27B139}" type="pres">
      <dgm:prSet presAssocID="{39CEA21E-791B-4347-91DE-DB9BE34943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E71C07D-720A-401C-AEBB-E7FBBE29B5CF}" type="pres">
      <dgm:prSet presAssocID="{39CEA21E-791B-4347-91DE-DB9BE3494376}" presName="spaceRect" presStyleCnt="0"/>
      <dgm:spPr/>
    </dgm:pt>
    <dgm:pt modelId="{7368AC8B-F29E-4578-985C-F37A5EACF1BC}" type="pres">
      <dgm:prSet presAssocID="{39CEA21E-791B-4347-91DE-DB9BE3494376}" presName="textRect" presStyleLbl="revTx" presStyleIdx="1" presStyleCnt="2">
        <dgm:presLayoutVars>
          <dgm:chMax val="1"/>
          <dgm:chPref val="1"/>
        </dgm:presLayoutVars>
      </dgm:prSet>
      <dgm:spPr/>
    </dgm:pt>
  </dgm:ptLst>
  <dgm:cxnLst>
    <dgm:cxn modelId="{BA9A1F08-39B5-4B2C-AB4D-84549449F039}" type="presOf" srcId="{BA90A01E-497D-4531-BF8C-2760AAAFF6AD}" destId="{6518BF8C-D582-4EA7-A513-2F9ECA017ACC}" srcOrd="0" destOrd="0" presId="urn:microsoft.com/office/officeart/2018/2/layout/IconCircleList"/>
    <dgm:cxn modelId="{4DCF9E43-947F-46E6-BB5E-E5A6FC52085B}" srcId="{D3BE41FB-E944-4A46-B815-8AE0F0FEDD65}" destId="{AE47C6FF-ED01-4393-AF46-AEE00C5F56C3}" srcOrd="0" destOrd="0" parTransId="{A577BD7A-9BA7-4183-A5E1-425EB35ECAB6}" sibTransId="{BA90A01E-497D-4531-BF8C-2760AAAFF6AD}"/>
    <dgm:cxn modelId="{C05B3383-5437-4E01-AA29-B2C062C2876E}" type="presOf" srcId="{D3BE41FB-E944-4A46-B815-8AE0F0FEDD65}" destId="{8E96CDA1-7704-478E-A2C5-EA89964BCDE2}" srcOrd="0" destOrd="0" presId="urn:microsoft.com/office/officeart/2018/2/layout/IconCircleList"/>
    <dgm:cxn modelId="{133F1B9B-D413-4E11-A369-AC8068DA0107}" type="presOf" srcId="{AE47C6FF-ED01-4393-AF46-AEE00C5F56C3}" destId="{99094BA1-3893-4B7A-8C0B-58585A1C6B4E}" srcOrd="0" destOrd="0" presId="urn:microsoft.com/office/officeart/2018/2/layout/IconCircleList"/>
    <dgm:cxn modelId="{C677CAA1-C792-4AD2-8188-B5E551DAB79C}" srcId="{D3BE41FB-E944-4A46-B815-8AE0F0FEDD65}" destId="{39CEA21E-791B-4347-91DE-DB9BE3494376}" srcOrd="1" destOrd="0" parTransId="{95176C8D-29DB-4621-8BE1-922D445EA7BD}" sibTransId="{B72C22BA-6DD0-456D-B1D3-52DA4EDA7FA4}"/>
    <dgm:cxn modelId="{D07A0ECB-A176-4BB5-895D-5F70FBE28A69}" type="presOf" srcId="{39CEA21E-791B-4347-91DE-DB9BE3494376}" destId="{7368AC8B-F29E-4578-985C-F37A5EACF1BC}" srcOrd="0" destOrd="0" presId="urn:microsoft.com/office/officeart/2018/2/layout/IconCircleList"/>
    <dgm:cxn modelId="{9CD3AC0D-B90B-4C62-B6F0-FBD2FDA9DFCB}" type="presParOf" srcId="{8E96CDA1-7704-478E-A2C5-EA89964BCDE2}" destId="{A3E6F445-1AAB-4DB9-9212-EEDDABAF920B}" srcOrd="0" destOrd="0" presId="urn:microsoft.com/office/officeart/2018/2/layout/IconCircleList"/>
    <dgm:cxn modelId="{2E03929C-2021-4062-87DB-355C46D49159}" type="presParOf" srcId="{A3E6F445-1AAB-4DB9-9212-EEDDABAF920B}" destId="{2AEEFB27-B140-4B7A-B0D5-8C8BA640FA63}" srcOrd="0" destOrd="0" presId="urn:microsoft.com/office/officeart/2018/2/layout/IconCircleList"/>
    <dgm:cxn modelId="{DD463B95-6C5B-4DBA-8D3E-2356F096BE33}" type="presParOf" srcId="{2AEEFB27-B140-4B7A-B0D5-8C8BA640FA63}" destId="{B5541087-B08D-4B65-99AD-BF4A062BBB20}" srcOrd="0" destOrd="0" presId="urn:microsoft.com/office/officeart/2018/2/layout/IconCircleList"/>
    <dgm:cxn modelId="{D5FD22DF-5366-4580-AD7C-77E8E4D12955}" type="presParOf" srcId="{2AEEFB27-B140-4B7A-B0D5-8C8BA640FA63}" destId="{FD1F6FF7-B6A3-48F9-879F-9B363628F7EF}" srcOrd="1" destOrd="0" presId="urn:microsoft.com/office/officeart/2018/2/layout/IconCircleList"/>
    <dgm:cxn modelId="{11D38896-1A7E-462B-AF5B-F9E2B5544263}" type="presParOf" srcId="{2AEEFB27-B140-4B7A-B0D5-8C8BA640FA63}" destId="{7CC90C15-28BF-4B85-B3C7-F0B3CA9FE45D}" srcOrd="2" destOrd="0" presId="urn:microsoft.com/office/officeart/2018/2/layout/IconCircleList"/>
    <dgm:cxn modelId="{CE4B0C3A-A8EA-41C4-9033-78AEC243F7A6}" type="presParOf" srcId="{2AEEFB27-B140-4B7A-B0D5-8C8BA640FA63}" destId="{99094BA1-3893-4B7A-8C0B-58585A1C6B4E}" srcOrd="3" destOrd="0" presId="urn:microsoft.com/office/officeart/2018/2/layout/IconCircleList"/>
    <dgm:cxn modelId="{66050323-FBCF-4DD6-99C6-23E43BD62A3D}" type="presParOf" srcId="{A3E6F445-1AAB-4DB9-9212-EEDDABAF920B}" destId="{6518BF8C-D582-4EA7-A513-2F9ECA017ACC}" srcOrd="1" destOrd="0" presId="urn:microsoft.com/office/officeart/2018/2/layout/IconCircleList"/>
    <dgm:cxn modelId="{3FA3CE59-6720-46D8-B25D-3FE190A6CA59}" type="presParOf" srcId="{A3E6F445-1AAB-4DB9-9212-EEDDABAF920B}" destId="{D46C6458-BABC-420D-991D-D011221E3EF1}" srcOrd="2" destOrd="0" presId="urn:microsoft.com/office/officeart/2018/2/layout/IconCircleList"/>
    <dgm:cxn modelId="{40A2F0B5-967E-43F8-9074-3BD2F361CFC6}" type="presParOf" srcId="{D46C6458-BABC-420D-991D-D011221E3EF1}" destId="{F42CFA99-0E77-4717-8327-91A5FA630580}" srcOrd="0" destOrd="0" presId="urn:microsoft.com/office/officeart/2018/2/layout/IconCircleList"/>
    <dgm:cxn modelId="{12E03146-5C0A-4CEB-91E7-0CECCEE514F7}" type="presParOf" srcId="{D46C6458-BABC-420D-991D-D011221E3EF1}" destId="{2463370B-DD89-4178-AAB7-98129A27B139}" srcOrd="1" destOrd="0" presId="urn:microsoft.com/office/officeart/2018/2/layout/IconCircleList"/>
    <dgm:cxn modelId="{41B3CC34-5A39-49E0-BA20-1DCDFFAEEB50}" type="presParOf" srcId="{D46C6458-BABC-420D-991D-D011221E3EF1}" destId="{6E71C07D-720A-401C-AEBB-E7FBBE29B5CF}" srcOrd="2" destOrd="0" presId="urn:microsoft.com/office/officeart/2018/2/layout/IconCircleList"/>
    <dgm:cxn modelId="{8828C7FF-34BD-48FE-801A-8D754CB18CDB}" type="presParOf" srcId="{D46C6458-BABC-420D-991D-D011221E3EF1}" destId="{7368AC8B-F29E-4578-985C-F37A5EACF1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FD3F4-F0AB-41F6-83A0-F2047219D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51E94A-06F4-4C56-AD25-42DFD0CDF8A0}">
      <dgm:prSet/>
      <dgm:spPr/>
      <dgm:t>
        <a:bodyPr/>
        <a:lstStyle/>
        <a:p>
          <a:pPr>
            <a:lnSpc>
              <a:spcPct val="100000"/>
            </a:lnSpc>
          </a:pPr>
          <a:r>
            <a:rPr lang="en-US"/>
            <a:t>Based on an open-source machine learning library called Torch</a:t>
          </a:r>
        </a:p>
      </dgm:t>
    </dgm:pt>
    <dgm:pt modelId="{36D3B815-C68A-444B-B9A6-9E9ECDD9C553}" type="parTrans" cxnId="{5B142897-1888-45B2-AA85-D9DBD96FA771}">
      <dgm:prSet/>
      <dgm:spPr/>
      <dgm:t>
        <a:bodyPr/>
        <a:lstStyle/>
        <a:p>
          <a:endParaRPr lang="en-US"/>
        </a:p>
      </dgm:t>
    </dgm:pt>
    <dgm:pt modelId="{A4D45B98-590F-4C48-A0B9-50CEA761E8EC}" type="sibTrans" cxnId="{5B142897-1888-45B2-AA85-D9DBD96FA771}">
      <dgm:prSet/>
      <dgm:spPr/>
      <dgm:t>
        <a:bodyPr/>
        <a:lstStyle/>
        <a:p>
          <a:endParaRPr lang="en-US"/>
        </a:p>
      </dgm:t>
    </dgm:pt>
    <dgm:pt modelId="{A7E439DF-9969-4980-8E40-0246A4D578E7}">
      <dgm:prSet/>
      <dgm:spPr/>
      <dgm:t>
        <a:bodyPr/>
        <a:lstStyle/>
        <a:p>
          <a:pPr>
            <a:lnSpc>
              <a:spcPct val="100000"/>
            </a:lnSpc>
          </a:pPr>
          <a:r>
            <a:rPr lang="en-US"/>
            <a:t>Python frontend combined with Torch's powerful GPU-accelerated backend libraries to create a flexible and efficient system</a:t>
          </a:r>
        </a:p>
      </dgm:t>
    </dgm:pt>
    <dgm:pt modelId="{0DF6A180-41A4-46CF-9035-D2ABF7FBA465}" type="parTrans" cxnId="{7856F59B-37E2-4E27-A60F-C266DDE07106}">
      <dgm:prSet/>
      <dgm:spPr/>
      <dgm:t>
        <a:bodyPr/>
        <a:lstStyle/>
        <a:p>
          <a:endParaRPr lang="en-US"/>
        </a:p>
      </dgm:t>
    </dgm:pt>
    <dgm:pt modelId="{FDAE6708-AFDA-483F-928C-55790CC83F7B}" type="sibTrans" cxnId="{7856F59B-37E2-4E27-A60F-C266DDE07106}">
      <dgm:prSet/>
      <dgm:spPr/>
      <dgm:t>
        <a:bodyPr/>
        <a:lstStyle/>
        <a:p>
          <a:endParaRPr lang="en-US"/>
        </a:p>
      </dgm:t>
    </dgm:pt>
    <dgm:pt modelId="{4777E9F3-6200-4AE0-BDF3-66CE11B27BB9}">
      <dgm:prSet/>
      <dgm:spPr/>
      <dgm:t>
        <a:bodyPr/>
        <a:lstStyle/>
        <a:p>
          <a:pPr>
            <a:lnSpc>
              <a:spcPct val="100000"/>
            </a:lnSpc>
          </a:pPr>
          <a:r>
            <a:rPr lang="en-US"/>
            <a:t>Framework for building Deep Learning models</a:t>
          </a:r>
        </a:p>
      </dgm:t>
    </dgm:pt>
    <dgm:pt modelId="{8089B170-8DDA-4536-BAE9-84BCAD42E865}" type="parTrans" cxnId="{E999F8D3-0849-4281-B1FE-D7F414D9A90B}">
      <dgm:prSet/>
      <dgm:spPr/>
      <dgm:t>
        <a:bodyPr/>
        <a:lstStyle/>
        <a:p>
          <a:endParaRPr lang="en-US"/>
        </a:p>
      </dgm:t>
    </dgm:pt>
    <dgm:pt modelId="{CFC92E38-3786-41DE-9231-77EC6A7662E3}" type="sibTrans" cxnId="{E999F8D3-0849-4281-B1FE-D7F414D9A90B}">
      <dgm:prSet/>
      <dgm:spPr/>
      <dgm:t>
        <a:bodyPr/>
        <a:lstStyle/>
        <a:p>
          <a:endParaRPr lang="en-US"/>
        </a:p>
      </dgm:t>
    </dgm:pt>
    <dgm:pt modelId="{D3A7C91E-0244-4277-89FF-07E5724676A8}" type="pres">
      <dgm:prSet presAssocID="{D76FD3F4-F0AB-41F6-83A0-F2047219D31A}" presName="root" presStyleCnt="0">
        <dgm:presLayoutVars>
          <dgm:dir/>
          <dgm:resizeHandles val="exact"/>
        </dgm:presLayoutVars>
      </dgm:prSet>
      <dgm:spPr/>
    </dgm:pt>
    <dgm:pt modelId="{0F337758-69B9-46BD-8348-DFA7D5AD2B76}" type="pres">
      <dgm:prSet presAssocID="{CC51E94A-06F4-4C56-AD25-42DFD0CDF8A0}" presName="compNode" presStyleCnt="0"/>
      <dgm:spPr/>
    </dgm:pt>
    <dgm:pt modelId="{E53ACD12-865E-404C-AC29-C818DBC48A56}" type="pres">
      <dgm:prSet presAssocID="{CC51E94A-06F4-4C56-AD25-42DFD0CDF8A0}" presName="bgRect" presStyleLbl="bgShp" presStyleIdx="0" presStyleCnt="3"/>
      <dgm:spPr/>
    </dgm:pt>
    <dgm:pt modelId="{27BBF49A-30B7-4547-B74F-42C43A3070A4}" type="pres">
      <dgm:prSet presAssocID="{CC51E94A-06F4-4C56-AD25-42DFD0CDF8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F3C5C16F-A048-4B8A-909F-130BFD3DDC1B}" type="pres">
      <dgm:prSet presAssocID="{CC51E94A-06F4-4C56-AD25-42DFD0CDF8A0}" presName="spaceRect" presStyleCnt="0"/>
      <dgm:spPr/>
    </dgm:pt>
    <dgm:pt modelId="{816D25D6-D597-4A5D-BFC8-7D5E404AEF83}" type="pres">
      <dgm:prSet presAssocID="{CC51E94A-06F4-4C56-AD25-42DFD0CDF8A0}" presName="parTx" presStyleLbl="revTx" presStyleIdx="0" presStyleCnt="3">
        <dgm:presLayoutVars>
          <dgm:chMax val="0"/>
          <dgm:chPref val="0"/>
        </dgm:presLayoutVars>
      </dgm:prSet>
      <dgm:spPr/>
    </dgm:pt>
    <dgm:pt modelId="{248BF772-D63F-4565-A88A-50C6750405FF}" type="pres">
      <dgm:prSet presAssocID="{A4D45B98-590F-4C48-A0B9-50CEA761E8EC}" presName="sibTrans" presStyleCnt="0"/>
      <dgm:spPr/>
    </dgm:pt>
    <dgm:pt modelId="{62F91DD0-4D3B-40BB-B886-4225DA2840E8}" type="pres">
      <dgm:prSet presAssocID="{A7E439DF-9969-4980-8E40-0246A4D578E7}" presName="compNode" presStyleCnt="0"/>
      <dgm:spPr/>
    </dgm:pt>
    <dgm:pt modelId="{0150CE00-BBAA-4F08-BDF2-A487C946E6B8}" type="pres">
      <dgm:prSet presAssocID="{A7E439DF-9969-4980-8E40-0246A4D578E7}" presName="bgRect" presStyleLbl="bgShp" presStyleIdx="1" presStyleCnt="3"/>
      <dgm:spPr/>
    </dgm:pt>
    <dgm:pt modelId="{6A0F6C2C-E0F5-443E-8B5E-8DA866CEB64F}" type="pres">
      <dgm:prSet presAssocID="{A7E439DF-9969-4980-8E40-0246A4D578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A0E53B5-F451-4722-BF5B-F2A15E36E268}" type="pres">
      <dgm:prSet presAssocID="{A7E439DF-9969-4980-8E40-0246A4D578E7}" presName="spaceRect" presStyleCnt="0"/>
      <dgm:spPr/>
    </dgm:pt>
    <dgm:pt modelId="{F9D78A1E-32D0-4C27-9C5A-F7EE1E635B59}" type="pres">
      <dgm:prSet presAssocID="{A7E439DF-9969-4980-8E40-0246A4D578E7}" presName="parTx" presStyleLbl="revTx" presStyleIdx="1" presStyleCnt="3">
        <dgm:presLayoutVars>
          <dgm:chMax val="0"/>
          <dgm:chPref val="0"/>
        </dgm:presLayoutVars>
      </dgm:prSet>
      <dgm:spPr/>
    </dgm:pt>
    <dgm:pt modelId="{293F8B4C-2239-4D69-9DDA-2DE7E118C3A8}" type="pres">
      <dgm:prSet presAssocID="{FDAE6708-AFDA-483F-928C-55790CC83F7B}" presName="sibTrans" presStyleCnt="0"/>
      <dgm:spPr/>
    </dgm:pt>
    <dgm:pt modelId="{498DC1A4-A71C-43CD-AA4A-061C54B37258}" type="pres">
      <dgm:prSet presAssocID="{4777E9F3-6200-4AE0-BDF3-66CE11B27BB9}" presName="compNode" presStyleCnt="0"/>
      <dgm:spPr/>
    </dgm:pt>
    <dgm:pt modelId="{664EEAC4-CF62-48E2-8CFE-094FC37D4CB7}" type="pres">
      <dgm:prSet presAssocID="{4777E9F3-6200-4AE0-BDF3-66CE11B27BB9}" presName="bgRect" presStyleLbl="bgShp" presStyleIdx="2" presStyleCnt="3"/>
      <dgm:spPr/>
    </dgm:pt>
    <dgm:pt modelId="{7E0BBEFC-1EEA-4D2D-BC10-D13135BDEC6E}" type="pres">
      <dgm:prSet presAssocID="{4777E9F3-6200-4AE0-BDF3-66CE11B27B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7D17C2-561F-4A3E-BAAD-8226B6EEB993}" type="pres">
      <dgm:prSet presAssocID="{4777E9F3-6200-4AE0-BDF3-66CE11B27BB9}" presName="spaceRect" presStyleCnt="0"/>
      <dgm:spPr/>
    </dgm:pt>
    <dgm:pt modelId="{0FD80321-F7FF-4902-A1D4-D004F90D62CC}" type="pres">
      <dgm:prSet presAssocID="{4777E9F3-6200-4AE0-BDF3-66CE11B27BB9}" presName="parTx" presStyleLbl="revTx" presStyleIdx="2" presStyleCnt="3">
        <dgm:presLayoutVars>
          <dgm:chMax val="0"/>
          <dgm:chPref val="0"/>
        </dgm:presLayoutVars>
      </dgm:prSet>
      <dgm:spPr/>
    </dgm:pt>
  </dgm:ptLst>
  <dgm:cxnLst>
    <dgm:cxn modelId="{60F4F314-C179-449A-A3F5-ACB7B35FEAE2}" type="presOf" srcId="{CC51E94A-06F4-4C56-AD25-42DFD0CDF8A0}" destId="{816D25D6-D597-4A5D-BFC8-7D5E404AEF83}" srcOrd="0" destOrd="0" presId="urn:microsoft.com/office/officeart/2018/2/layout/IconVerticalSolidList"/>
    <dgm:cxn modelId="{C53F886C-B7DD-456A-9CD9-797D9BF0D04F}" type="presOf" srcId="{A7E439DF-9969-4980-8E40-0246A4D578E7}" destId="{F9D78A1E-32D0-4C27-9C5A-F7EE1E635B59}" srcOrd="0" destOrd="0" presId="urn:microsoft.com/office/officeart/2018/2/layout/IconVerticalSolidList"/>
    <dgm:cxn modelId="{A297DF6E-D641-4EB4-9273-463384627876}" type="presOf" srcId="{4777E9F3-6200-4AE0-BDF3-66CE11B27BB9}" destId="{0FD80321-F7FF-4902-A1D4-D004F90D62CC}" srcOrd="0" destOrd="0" presId="urn:microsoft.com/office/officeart/2018/2/layout/IconVerticalSolidList"/>
    <dgm:cxn modelId="{65A0708B-9932-4A9A-BFC5-944C37227C1A}" type="presOf" srcId="{D76FD3F4-F0AB-41F6-83A0-F2047219D31A}" destId="{D3A7C91E-0244-4277-89FF-07E5724676A8}" srcOrd="0" destOrd="0" presId="urn:microsoft.com/office/officeart/2018/2/layout/IconVerticalSolidList"/>
    <dgm:cxn modelId="{5B142897-1888-45B2-AA85-D9DBD96FA771}" srcId="{D76FD3F4-F0AB-41F6-83A0-F2047219D31A}" destId="{CC51E94A-06F4-4C56-AD25-42DFD0CDF8A0}" srcOrd="0" destOrd="0" parTransId="{36D3B815-C68A-444B-B9A6-9E9ECDD9C553}" sibTransId="{A4D45B98-590F-4C48-A0B9-50CEA761E8EC}"/>
    <dgm:cxn modelId="{7856F59B-37E2-4E27-A60F-C266DDE07106}" srcId="{D76FD3F4-F0AB-41F6-83A0-F2047219D31A}" destId="{A7E439DF-9969-4980-8E40-0246A4D578E7}" srcOrd="1" destOrd="0" parTransId="{0DF6A180-41A4-46CF-9035-D2ABF7FBA465}" sibTransId="{FDAE6708-AFDA-483F-928C-55790CC83F7B}"/>
    <dgm:cxn modelId="{E999F8D3-0849-4281-B1FE-D7F414D9A90B}" srcId="{D76FD3F4-F0AB-41F6-83A0-F2047219D31A}" destId="{4777E9F3-6200-4AE0-BDF3-66CE11B27BB9}" srcOrd="2" destOrd="0" parTransId="{8089B170-8DDA-4536-BAE9-84BCAD42E865}" sibTransId="{CFC92E38-3786-41DE-9231-77EC6A7662E3}"/>
    <dgm:cxn modelId="{DFAEBFF4-5D3C-48BA-BD0E-6DD1EE72F784}" type="presParOf" srcId="{D3A7C91E-0244-4277-89FF-07E5724676A8}" destId="{0F337758-69B9-46BD-8348-DFA7D5AD2B76}" srcOrd="0" destOrd="0" presId="urn:microsoft.com/office/officeart/2018/2/layout/IconVerticalSolidList"/>
    <dgm:cxn modelId="{3C4F4784-0387-4191-A259-CD503CC78FF8}" type="presParOf" srcId="{0F337758-69B9-46BD-8348-DFA7D5AD2B76}" destId="{E53ACD12-865E-404C-AC29-C818DBC48A56}" srcOrd="0" destOrd="0" presId="urn:microsoft.com/office/officeart/2018/2/layout/IconVerticalSolidList"/>
    <dgm:cxn modelId="{E502C689-CAE4-4BFE-987A-30B91021EAF1}" type="presParOf" srcId="{0F337758-69B9-46BD-8348-DFA7D5AD2B76}" destId="{27BBF49A-30B7-4547-B74F-42C43A3070A4}" srcOrd="1" destOrd="0" presId="urn:microsoft.com/office/officeart/2018/2/layout/IconVerticalSolidList"/>
    <dgm:cxn modelId="{F9AED119-CFDD-41D8-B434-37E4793CE158}" type="presParOf" srcId="{0F337758-69B9-46BD-8348-DFA7D5AD2B76}" destId="{F3C5C16F-A048-4B8A-909F-130BFD3DDC1B}" srcOrd="2" destOrd="0" presId="urn:microsoft.com/office/officeart/2018/2/layout/IconVerticalSolidList"/>
    <dgm:cxn modelId="{BEAAFA4A-41BB-4D65-94D8-5EF18EFF3993}" type="presParOf" srcId="{0F337758-69B9-46BD-8348-DFA7D5AD2B76}" destId="{816D25D6-D597-4A5D-BFC8-7D5E404AEF83}" srcOrd="3" destOrd="0" presId="urn:microsoft.com/office/officeart/2018/2/layout/IconVerticalSolidList"/>
    <dgm:cxn modelId="{C5B8F20A-CE52-4D40-B1BE-C10D76AE89B3}" type="presParOf" srcId="{D3A7C91E-0244-4277-89FF-07E5724676A8}" destId="{248BF772-D63F-4565-A88A-50C6750405FF}" srcOrd="1" destOrd="0" presId="urn:microsoft.com/office/officeart/2018/2/layout/IconVerticalSolidList"/>
    <dgm:cxn modelId="{C91C432F-0215-4642-85B7-5B31901D9AF5}" type="presParOf" srcId="{D3A7C91E-0244-4277-89FF-07E5724676A8}" destId="{62F91DD0-4D3B-40BB-B886-4225DA2840E8}" srcOrd="2" destOrd="0" presId="urn:microsoft.com/office/officeart/2018/2/layout/IconVerticalSolidList"/>
    <dgm:cxn modelId="{D429C964-201A-4C57-AAD3-D7561831D7D1}" type="presParOf" srcId="{62F91DD0-4D3B-40BB-B886-4225DA2840E8}" destId="{0150CE00-BBAA-4F08-BDF2-A487C946E6B8}" srcOrd="0" destOrd="0" presId="urn:microsoft.com/office/officeart/2018/2/layout/IconVerticalSolidList"/>
    <dgm:cxn modelId="{AF4E03EA-D8AC-4745-A8D1-EBE0077A2F22}" type="presParOf" srcId="{62F91DD0-4D3B-40BB-B886-4225DA2840E8}" destId="{6A0F6C2C-E0F5-443E-8B5E-8DA866CEB64F}" srcOrd="1" destOrd="0" presId="urn:microsoft.com/office/officeart/2018/2/layout/IconVerticalSolidList"/>
    <dgm:cxn modelId="{023BAA69-EF88-4C02-BC6B-18593E8F3659}" type="presParOf" srcId="{62F91DD0-4D3B-40BB-B886-4225DA2840E8}" destId="{8A0E53B5-F451-4722-BF5B-F2A15E36E268}" srcOrd="2" destOrd="0" presId="urn:microsoft.com/office/officeart/2018/2/layout/IconVerticalSolidList"/>
    <dgm:cxn modelId="{1C3D7C50-76AF-47FA-A5DD-EBD28EDD4275}" type="presParOf" srcId="{62F91DD0-4D3B-40BB-B886-4225DA2840E8}" destId="{F9D78A1E-32D0-4C27-9C5A-F7EE1E635B59}" srcOrd="3" destOrd="0" presId="urn:microsoft.com/office/officeart/2018/2/layout/IconVerticalSolidList"/>
    <dgm:cxn modelId="{08D32723-9FF8-477B-9FEE-555F4E7C9D39}" type="presParOf" srcId="{D3A7C91E-0244-4277-89FF-07E5724676A8}" destId="{293F8B4C-2239-4D69-9DDA-2DE7E118C3A8}" srcOrd="3" destOrd="0" presId="urn:microsoft.com/office/officeart/2018/2/layout/IconVerticalSolidList"/>
    <dgm:cxn modelId="{DAA25A48-4A5C-419C-AEB4-91D1AAA0624F}" type="presParOf" srcId="{D3A7C91E-0244-4277-89FF-07E5724676A8}" destId="{498DC1A4-A71C-43CD-AA4A-061C54B37258}" srcOrd="4" destOrd="0" presId="urn:microsoft.com/office/officeart/2018/2/layout/IconVerticalSolidList"/>
    <dgm:cxn modelId="{BF6BCAF3-4E98-405B-95BE-5AC0474A6AE6}" type="presParOf" srcId="{498DC1A4-A71C-43CD-AA4A-061C54B37258}" destId="{664EEAC4-CF62-48E2-8CFE-094FC37D4CB7}" srcOrd="0" destOrd="0" presId="urn:microsoft.com/office/officeart/2018/2/layout/IconVerticalSolidList"/>
    <dgm:cxn modelId="{77A8837C-5BF4-441A-A76E-BBED57C35ED9}" type="presParOf" srcId="{498DC1A4-A71C-43CD-AA4A-061C54B37258}" destId="{7E0BBEFC-1EEA-4D2D-BC10-D13135BDEC6E}" srcOrd="1" destOrd="0" presId="urn:microsoft.com/office/officeart/2018/2/layout/IconVerticalSolidList"/>
    <dgm:cxn modelId="{0C6E787A-2BFB-45BE-BB7B-6E1D598174EC}" type="presParOf" srcId="{498DC1A4-A71C-43CD-AA4A-061C54B37258}" destId="{AF7D17C2-561F-4A3E-BAAD-8226B6EEB993}" srcOrd="2" destOrd="0" presId="urn:microsoft.com/office/officeart/2018/2/layout/IconVerticalSolidList"/>
    <dgm:cxn modelId="{2449FD2C-DA2A-4F3A-B6E5-DD08B478F8E8}" type="presParOf" srcId="{498DC1A4-A71C-43CD-AA4A-061C54B37258}" destId="{0FD80321-F7FF-4902-A1D4-D004F90D62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C499D-8961-4706-A9F4-7ECD95655B9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4AAADD3-0E1B-4265-9AD2-C41A81B07E64}">
      <dgm:prSet/>
      <dgm:spPr/>
      <dgm:t>
        <a:bodyPr/>
        <a:lstStyle/>
        <a:p>
          <a:r>
            <a:rPr lang="en-US"/>
            <a:t>The users and movies are converted into embeddings</a:t>
          </a:r>
        </a:p>
      </dgm:t>
    </dgm:pt>
    <dgm:pt modelId="{9FFCA28C-07E1-4C72-8951-AAEB696C932C}" type="parTrans" cxnId="{57DA1990-C608-4B79-AC58-423FEFBF0B44}">
      <dgm:prSet/>
      <dgm:spPr/>
      <dgm:t>
        <a:bodyPr/>
        <a:lstStyle/>
        <a:p>
          <a:endParaRPr lang="en-US"/>
        </a:p>
      </dgm:t>
    </dgm:pt>
    <dgm:pt modelId="{37E991A6-A02A-4CD8-96C6-D2C2E6447DB0}" type="sibTrans" cxnId="{57DA1990-C608-4B79-AC58-423FEFBF0B44}">
      <dgm:prSet/>
      <dgm:spPr/>
      <dgm:t>
        <a:bodyPr/>
        <a:lstStyle/>
        <a:p>
          <a:endParaRPr lang="en-US"/>
        </a:p>
      </dgm:t>
    </dgm:pt>
    <dgm:pt modelId="{028155C4-F392-4D95-BF7A-0657B042619A}">
      <dgm:prSet/>
      <dgm:spPr/>
      <dgm:t>
        <a:bodyPr/>
        <a:lstStyle/>
        <a:p>
          <a:r>
            <a:rPr lang="en-US"/>
            <a:t>The multiplication of these matrices gives a prediction</a:t>
          </a:r>
        </a:p>
      </dgm:t>
    </dgm:pt>
    <dgm:pt modelId="{FA3D39B4-A9A3-4A76-B746-93245DB534F2}" type="parTrans" cxnId="{96D09325-095C-4A86-84EE-0AD0DE9AE002}">
      <dgm:prSet/>
      <dgm:spPr/>
      <dgm:t>
        <a:bodyPr/>
        <a:lstStyle/>
        <a:p>
          <a:endParaRPr lang="en-US"/>
        </a:p>
      </dgm:t>
    </dgm:pt>
    <dgm:pt modelId="{CEA93AAB-37F5-42CA-A3A8-442992371DA0}" type="sibTrans" cxnId="{96D09325-095C-4A86-84EE-0AD0DE9AE002}">
      <dgm:prSet/>
      <dgm:spPr/>
      <dgm:t>
        <a:bodyPr/>
        <a:lstStyle/>
        <a:p>
          <a:endParaRPr lang="en-US"/>
        </a:p>
      </dgm:t>
    </dgm:pt>
    <dgm:pt modelId="{86D5E756-E949-458D-9432-8E0B45B5D8E5}">
      <dgm:prSet/>
      <dgm:spPr/>
      <dgm:t>
        <a:bodyPr/>
        <a:lstStyle/>
        <a:p>
          <a:r>
            <a:rPr lang="en-US"/>
            <a:t>This prediction is then scaled to the range of the ratings</a:t>
          </a:r>
        </a:p>
      </dgm:t>
    </dgm:pt>
    <dgm:pt modelId="{C5937414-8DFD-4842-9461-DE7905594858}" type="parTrans" cxnId="{073FF4EC-138A-41B8-ACF3-CA9C9B004964}">
      <dgm:prSet/>
      <dgm:spPr/>
      <dgm:t>
        <a:bodyPr/>
        <a:lstStyle/>
        <a:p>
          <a:endParaRPr lang="en-US"/>
        </a:p>
      </dgm:t>
    </dgm:pt>
    <dgm:pt modelId="{5425EB5F-447B-4106-BA87-6375B787361F}" type="sibTrans" cxnId="{073FF4EC-138A-41B8-ACF3-CA9C9B004964}">
      <dgm:prSet/>
      <dgm:spPr/>
      <dgm:t>
        <a:bodyPr/>
        <a:lstStyle/>
        <a:p>
          <a:endParaRPr lang="en-US"/>
        </a:p>
      </dgm:t>
    </dgm:pt>
    <dgm:pt modelId="{89BC448B-62F9-4DDD-89BE-EC929E1FA787}" type="pres">
      <dgm:prSet presAssocID="{EA0C499D-8961-4706-A9F4-7ECD95655B95}" presName="root" presStyleCnt="0">
        <dgm:presLayoutVars>
          <dgm:dir/>
          <dgm:resizeHandles val="exact"/>
        </dgm:presLayoutVars>
      </dgm:prSet>
      <dgm:spPr/>
    </dgm:pt>
    <dgm:pt modelId="{CF5409B1-4BC4-49F2-B50D-C447E46FA18E}" type="pres">
      <dgm:prSet presAssocID="{34AAADD3-0E1B-4265-9AD2-C41A81B07E64}" presName="compNode" presStyleCnt="0"/>
      <dgm:spPr/>
    </dgm:pt>
    <dgm:pt modelId="{FFA9F2E2-C5C0-4E9D-B5B3-A31BF31B2092}" type="pres">
      <dgm:prSet presAssocID="{34AAADD3-0E1B-4265-9AD2-C41A81B07E64}" presName="bgRect" presStyleLbl="bgShp" presStyleIdx="0" presStyleCnt="3"/>
      <dgm:spPr/>
    </dgm:pt>
    <dgm:pt modelId="{5B65273D-07F7-495E-BA46-A1088A608BCD}" type="pres">
      <dgm:prSet presAssocID="{34AAADD3-0E1B-4265-9AD2-C41A81B07E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22B4B8A2-F229-46FD-91BC-3496E66917CD}" type="pres">
      <dgm:prSet presAssocID="{34AAADD3-0E1B-4265-9AD2-C41A81B07E64}" presName="spaceRect" presStyleCnt="0"/>
      <dgm:spPr/>
    </dgm:pt>
    <dgm:pt modelId="{55EE2C96-E423-4873-8DA8-50EF1FF223E1}" type="pres">
      <dgm:prSet presAssocID="{34AAADD3-0E1B-4265-9AD2-C41A81B07E64}" presName="parTx" presStyleLbl="revTx" presStyleIdx="0" presStyleCnt="3">
        <dgm:presLayoutVars>
          <dgm:chMax val="0"/>
          <dgm:chPref val="0"/>
        </dgm:presLayoutVars>
      </dgm:prSet>
      <dgm:spPr/>
    </dgm:pt>
    <dgm:pt modelId="{47CC48E9-37B2-4820-A625-EE8B36B397AB}" type="pres">
      <dgm:prSet presAssocID="{37E991A6-A02A-4CD8-96C6-D2C2E6447DB0}" presName="sibTrans" presStyleCnt="0"/>
      <dgm:spPr/>
    </dgm:pt>
    <dgm:pt modelId="{F6154F5D-2B78-4669-BE7B-3B653BE126D3}" type="pres">
      <dgm:prSet presAssocID="{028155C4-F392-4D95-BF7A-0657B042619A}" presName="compNode" presStyleCnt="0"/>
      <dgm:spPr/>
    </dgm:pt>
    <dgm:pt modelId="{D83233F3-760C-4888-96EE-505E27E44611}" type="pres">
      <dgm:prSet presAssocID="{028155C4-F392-4D95-BF7A-0657B042619A}" presName="bgRect" presStyleLbl="bgShp" presStyleIdx="1" presStyleCnt="3"/>
      <dgm:spPr/>
    </dgm:pt>
    <dgm:pt modelId="{E8B564AB-66E4-47D8-AFA9-0F9DA105D3D5}" type="pres">
      <dgm:prSet presAssocID="{028155C4-F392-4D95-BF7A-0657B04261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08D6DC1-B899-4AAD-8177-1FCC2F3DA5D1}" type="pres">
      <dgm:prSet presAssocID="{028155C4-F392-4D95-BF7A-0657B042619A}" presName="spaceRect" presStyleCnt="0"/>
      <dgm:spPr/>
    </dgm:pt>
    <dgm:pt modelId="{37AFC4BC-6EB7-47E3-AAAB-234032521302}" type="pres">
      <dgm:prSet presAssocID="{028155C4-F392-4D95-BF7A-0657B042619A}" presName="parTx" presStyleLbl="revTx" presStyleIdx="1" presStyleCnt="3">
        <dgm:presLayoutVars>
          <dgm:chMax val="0"/>
          <dgm:chPref val="0"/>
        </dgm:presLayoutVars>
      </dgm:prSet>
      <dgm:spPr/>
    </dgm:pt>
    <dgm:pt modelId="{64711395-BD03-4014-987A-29ECC914EA5A}" type="pres">
      <dgm:prSet presAssocID="{CEA93AAB-37F5-42CA-A3A8-442992371DA0}" presName="sibTrans" presStyleCnt="0"/>
      <dgm:spPr/>
    </dgm:pt>
    <dgm:pt modelId="{53C934C8-01ED-44FE-9F6D-95E54E87C534}" type="pres">
      <dgm:prSet presAssocID="{86D5E756-E949-458D-9432-8E0B45B5D8E5}" presName="compNode" presStyleCnt="0"/>
      <dgm:spPr/>
    </dgm:pt>
    <dgm:pt modelId="{6E00A0BD-63CC-4EDC-AC4B-C212173B1337}" type="pres">
      <dgm:prSet presAssocID="{86D5E756-E949-458D-9432-8E0B45B5D8E5}" presName="bgRect" presStyleLbl="bgShp" presStyleIdx="2" presStyleCnt="3"/>
      <dgm:spPr/>
    </dgm:pt>
    <dgm:pt modelId="{818AFFB5-E1F2-4605-93CE-720013E23468}" type="pres">
      <dgm:prSet presAssocID="{86D5E756-E949-458D-9432-8E0B45B5D8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3589DF1-7993-4F6A-A70B-4AFE1087D7B3}" type="pres">
      <dgm:prSet presAssocID="{86D5E756-E949-458D-9432-8E0B45B5D8E5}" presName="spaceRect" presStyleCnt="0"/>
      <dgm:spPr/>
    </dgm:pt>
    <dgm:pt modelId="{892B2EB4-FA6A-44EB-BC71-57055AA6D0D1}" type="pres">
      <dgm:prSet presAssocID="{86D5E756-E949-458D-9432-8E0B45B5D8E5}" presName="parTx" presStyleLbl="revTx" presStyleIdx="2" presStyleCnt="3">
        <dgm:presLayoutVars>
          <dgm:chMax val="0"/>
          <dgm:chPref val="0"/>
        </dgm:presLayoutVars>
      </dgm:prSet>
      <dgm:spPr/>
    </dgm:pt>
  </dgm:ptLst>
  <dgm:cxnLst>
    <dgm:cxn modelId="{B4764216-2F70-46E6-9A3A-CAAF5BC38CC5}" type="presOf" srcId="{86D5E756-E949-458D-9432-8E0B45B5D8E5}" destId="{892B2EB4-FA6A-44EB-BC71-57055AA6D0D1}" srcOrd="0" destOrd="0" presId="urn:microsoft.com/office/officeart/2018/2/layout/IconVerticalSolidList"/>
    <dgm:cxn modelId="{96D09325-095C-4A86-84EE-0AD0DE9AE002}" srcId="{EA0C499D-8961-4706-A9F4-7ECD95655B95}" destId="{028155C4-F392-4D95-BF7A-0657B042619A}" srcOrd="1" destOrd="0" parTransId="{FA3D39B4-A9A3-4A76-B746-93245DB534F2}" sibTransId="{CEA93AAB-37F5-42CA-A3A8-442992371DA0}"/>
    <dgm:cxn modelId="{57DA1990-C608-4B79-AC58-423FEFBF0B44}" srcId="{EA0C499D-8961-4706-A9F4-7ECD95655B95}" destId="{34AAADD3-0E1B-4265-9AD2-C41A81B07E64}" srcOrd="0" destOrd="0" parTransId="{9FFCA28C-07E1-4C72-8951-AAEB696C932C}" sibTransId="{37E991A6-A02A-4CD8-96C6-D2C2E6447DB0}"/>
    <dgm:cxn modelId="{7020C7BA-236F-42B4-8677-730F9539642B}" type="presOf" srcId="{EA0C499D-8961-4706-A9F4-7ECD95655B95}" destId="{89BC448B-62F9-4DDD-89BE-EC929E1FA787}" srcOrd="0" destOrd="0" presId="urn:microsoft.com/office/officeart/2018/2/layout/IconVerticalSolidList"/>
    <dgm:cxn modelId="{8F60BADF-4348-46E6-B280-F1F0B7C88A3C}" type="presOf" srcId="{028155C4-F392-4D95-BF7A-0657B042619A}" destId="{37AFC4BC-6EB7-47E3-AAAB-234032521302}" srcOrd="0" destOrd="0" presId="urn:microsoft.com/office/officeart/2018/2/layout/IconVerticalSolidList"/>
    <dgm:cxn modelId="{96CACAE3-BAEF-4A99-94C8-FA24B1230A7A}" type="presOf" srcId="{34AAADD3-0E1B-4265-9AD2-C41A81B07E64}" destId="{55EE2C96-E423-4873-8DA8-50EF1FF223E1}" srcOrd="0" destOrd="0" presId="urn:microsoft.com/office/officeart/2018/2/layout/IconVerticalSolidList"/>
    <dgm:cxn modelId="{073FF4EC-138A-41B8-ACF3-CA9C9B004964}" srcId="{EA0C499D-8961-4706-A9F4-7ECD95655B95}" destId="{86D5E756-E949-458D-9432-8E0B45B5D8E5}" srcOrd="2" destOrd="0" parTransId="{C5937414-8DFD-4842-9461-DE7905594858}" sibTransId="{5425EB5F-447B-4106-BA87-6375B787361F}"/>
    <dgm:cxn modelId="{EA387B83-C36C-47EB-840A-C1F56BDAEDFD}" type="presParOf" srcId="{89BC448B-62F9-4DDD-89BE-EC929E1FA787}" destId="{CF5409B1-4BC4-49F2-B50D-C447E46FA18E}" srcOrd="0" destOrd="0" presId="urn:microsoft.com/office/officeart/2018/2/layout/IconVerticalSolidList"/>
    <dgm:cxn modelId="{73447C2F-F4AB-4037-9F1D-10B5967453DA}" type="presParOf" srcId="{CF5409B1-4BC4-49F2-B50D-C447E46FA18E}" destId="{FFA9F2E2-C5C0-4E9D-B5B3-A31BF31B2092}" srcOrd="0" destOrd="0" presId="urn:microsoft.com/office/officeart/2018/2/layout/IconVerticalSolidList"/>
    <dgm:cxn modelId="{12424591-0CE3-4481-B1F8-0CA3371CE74C}" type="presParOf" srcId="{CF5409B1-4BC4-49F2-B50D-C447E46FA18E}" destId="{5B65273D-07F7-495E-BA46-A1088A608BCD}" srcOrd="1" destOrd="0" presId="urn:microsoft.com/office/officeart/2018/2/layout/IconVerticalSolidList"/>
    <dgm:cxn modelId="{2674D702-BE43-41BD-B0B3-56B7A49014EF}" type="presParOf" srcId="{CF5409B1-4BC4-49F2-B50D-C447E46FA18E}" destId="{22B4B8A2-F229-46FD-91BC-3496E66917CD}" srcOrd="2" destOrd="0" presId="urn:microsoft.com/office/officeart/2018/2/layout/IconVerticalSolidList"/>
    <dgm:cxn modelId="{7E0735F7-57EB-4B89-97D1-D91FA99581F2}" type="presParOf" srcId="{CF5409B1-4BC4-49F2-B50D-C447E46FA18E}" destId="{55EE2C96-E423-4873-8DA8-50EF1FF223E1}" srcOrd="3" destOrd="0" presId="urn:microsoft.com/office/officeart/2018/2/layout/IconVerticalSolidList"/>
    <dgm:cxn modelId="{3514FFE0-C1C3-4239-97E4-E2B862312A85}" type="presParOf" srcId="{89BC448B-62F9-4DDD-89BE-EC929E1FA787}" destId="{47CC48E9-37B2-4820-A625-EE8B36B397AB}" srcOrd="1" destOrd="0" presId="urn:microsoft.com/office/officeart/2018/2/layout/IconVerticalSolidList"/>
    <dgm:cxn modelId="{C949B0CA-AFF6-46F5-AEB7-9CE282BAAF63}" type="presParOf" srcId="{89BC448B-62F9-4DDD-89BE-EC929E1FA787}" destId="{F6154F5D-2B78-4669-BE7B-3B653BE126D3}" srcOrd="2" destOrd="0" presId="urn:microsoft.com/office/officeart/2018/2/layout/IconVerticalSolidList"/>
    <dgm:cxn modelId="{97902B15-A195-4E8B-A2DF-883096723EDE}" type="presParOf" srcId="{F6154F5D-2B78-4669-BE7B-3B653BE126D3}" destId="{D83233F3-760C-4888-96EE-505E27E44611}" srcOrd="0" destOrd="0" presId="urn:microsoft.com/office/officeart/2018/2/layout/IconVerticalSolidList"/>
    <dgm:cxn modelId="{E31F4195-40FB-4EA8-B193-1BB22D213963}" type="presParOf" srcId="{F6154F5D-2B78-4669-BE7B-3B653BE126D3}" destId="{E8B564AB-66E4-47D8-AFA9-0F9DA105D3D5}" srcOrd="1" destOrd="0" presId="urn:microsoft.com/office/officeart/2018/2/layout/IconVerticalSolidList"/>
    <dgm:cxn modelId="{3DC7F7C6-1CD4-4D44-87F6-412A2A064053}" type="presParOf" srcId="{F6154F5D-2B78-4669-BE7B-3B653BE126D3}" destId="{308D6DC1-B899-4AAD-8177-1FCC2F3DA5D1}" srcOrd="2" destOrd="0" presId="urn:microsoft.com/office/officeart/2018/2/layout/IconVerticalSolidList"/>
    <dgm:cxn modelId="{BFBE7C8A-CFD7-4796-A238-77E42EAF8D32}" type="presParOf" srcId="{F6154F5D-2B78-4669-BE7B-3B653BE126D3}" destId="{37AFC4BC-6EB7-47E3-AAAB-234032521302}" srcOrd="3" destOrd="0" presId="urn:microsoft.com/office/officeart/2018/2/layout/IconVerticalSolidList"/>
    <dgm:cxn modelId="{A04D014F-7342-4DAF-B207-290668289165}" type="presParOf" srcId="{89BC448B-62F9-4DDD-89BE-EC929E1FA787}" destId="{64711395-BD03-4014-987A-29ECC914EA5A}" srcOrd="3" destOrd="0" presId="urn:microsoft.com/office/officeart/2018/2/layout/IconVerticalSolidList"/>
    <dgm:cxn modelId="{BAE51C60-8554-4EE7-BB55-9E3AEF60FCD3}" type="presParOf" srcId="{89BC448B-62F9-4DDD-89BE-EC929E1FA787}" destId="{53C934C8-01ED-44FE-9F6D-95E54E87C534}" srcOrd="4" destOrd="0" presId="urn:microsoft.com/office/officeart/2018/2/layout/IconVerticalSolidList"/>
    <dgm:cxn modelId="{A4F27FEB-BD8C-4C29-9681-C2CB2755A0BD}" type="presParOf" srcId="{53C934C8-01ED-44FE-9F6D-95E54E87C534}" destId="{6E00A0BD-63CC-4EDC-AC4B-C212173B1337}" srcOrd="0" destOrd="0" presId="urn:microsoft.com/office/officeart/2018/2/layout/IconVerticalSolidList"/>
    <dgm:cxn modelId="{F0BD4FA3-F661-4982-B398-A48EED83BBC4}" type="presParOf" srcId="{53C934C8-01ED-44FE-9F6D-95E54E87C534}" destId="{818AFFB5-E1F2-4605-93CE-720013E23468}" srcOrd="1" destOrd="0" presId="urn:microsoft.com/office/officeart/2018/2/layout/IconVerticalSolidList"/>
    <dgm:cxn modelId="{C97FA643-F6A7-4F6F-ADD5-E65D0EF8D727}" type="presParOf" srcId="{53C934C8-01ED-44FE-9F6D-95E54E87C534}" destId="{03589DF1-7993-4F6A-A70B-4AFE1087D7B3}" srcOrd="2" destOrd="0" presId="urn:microsoft.com/office/officeart/2018/2/layout/IconVerticalSolidList"/>
    <dgm:cxn modelId="{153981D4-2E44-444E-B193-EB0BB95F1B7B}" type="presParOf" srcId="{53C934C8-01ED-44FE-9F6D-95E54E87C534}" destId="{892B2EB4-FA6A-44EB-BC71-57055AA6D0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54723B-2BF5-4372-BB4B-035C437779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6D18C9-C9E2-424E-B7AC-D82BDACF6878}">
      <dgm:prSet/>
      <dgm:spPr/>
      <dgm:t>
        <a:bodyPr/>
        <a:lstStyle/>
        <a:p>
          <a:pPr>
            <a:lnSpc>
              <a:spcPct val="100000"/>
            </a:lnSpc>
          </a:pPr>
          <a:r>
            <a:rPr lang="en-US"/>
            <a:t>What is fast ai? </a:t>
          </a:r>
        </a:p>
      </dgm:t>
    </dgm:pt>
    <dgm:pt modelId="{44114D41-BDBB-4246-BACB-654B35B88151}" type="parTrans" cxnId="{AB10A011-E354-491E-8765-DA1E1D0BEE18}">
      <dgm:prSet/>
      <dgm:spPr/>
      <dgm:t>
        <a:bodyPr/>
        <a:lstStyle/>
        <a:p>
          <a:endParaRPr lang="en-US"/>
        </a:p>
      </dgm:t>
    </dgm:pt>
    <dgm:pt modelId="{4A348329-B814-4783-88C2-0CEE40EB7E28}" type="sibTrans" cxnId="{AB10A011-E354-491E-8765-DA1E1D0BEE18}">
      <dgm:prSet/>
      <dgm:spPr/>
      <dgm:t>
        <a:bodyPr/>
        <a:lstStyle/>
        <a:p>
          <a:endParaRPr lang="en-US"/>
        </a:p>
      </dgm:t>
    </dgm:pt>
    <dgm:pt modelId="{43FAC103-3EF1-4D72-B852-13C4FF606AF0}">
      <dgm:prSet/>
      <dgm:spPr/>
      <dgm:t>
        <a:bodyPr/>
        <a:lstStyle/>
        <a:p>
          <a:pPr>
            <a:lnSpc>
              <a:spcPct val="100000"/>
            </a:lnSpc>
          </a:pPr>
          <a:r>
            <a:rPr lang="en-US"/>
            <a:t>Library built on PyTorch</a:t>
          </a:r>
        </a:p>
      </dgm:t>
    </dgm:pt>
    <dgm:pt modelId="{F0126459-3233-410B-A38B-D69876B28801}" type="parTrans" cxnId="{3B189BF2-D6C5-4797-BA22-BFFAB56CE927}">
      <dgm:prSet/>
      <dgm:spPr/>
      <dgm:t>
        <a:bodyPr/>
        <a:lstStyle/>
        <a:p>
          <a:endParaRPr lang="en-US"/>
        </a:p>
      </dgm:t>
    </dgm:pt>
    <dgm:pt modelId="{8902A97B-F69F-427C-B8CE-9748FD29121E}" type="sibTrans" cxnId="{3B189BF2-D6C5-4797-BA22-BFFAB56CE927}">
      <dgm:prSet/>
      <dgm:spPr/>
      <dgm:t>
        <a:bodyPr/>
        <a:lstStyle/>
        <a:p>
          <a:endParaRPr lang="en-US"/>
        </a:p>
      </dgm:t>
    </dgm:pt>
    <dgm:pt modelId="{2D409795-F8D7-4732-A2DD-2A49B8F2595C}">
      <dgm:prSet/>
      <dgm:spPr/>
      <dgm:t>
        <a:bodyPr/>
        <a:lstStyle/>
        <a:p>
          <a:pPr>
            <a:lnSpc>
              <a:spcPct val="100000"/>
            </a:lnSpc>
          </a:pPr>
          <a:r>
            <a:rPr lang="en-US"/>
            <a:t>Elements used to build a collaborative filter from fast ai</a:t>
          </a:r>
        </a:p>
      </dgm:t>
    </dgm:pt>
    <dgm:pt modelId="{256903BA-677A-48F0-8476-8C7AAF11311F}" type="parTrans" cxnId="{DE163013-1990-4A02-A927-0DB511CF32FF}">
      <dgm:prSet/>
      <dgm:spPr/>
      <dgm:t>
        <a:bodyPr/>
        <a:lstStyle/>
        <a:p>
          <a:endParaRPr lang="en-US"/>
        </a:p>
      </dgm:t>
    </dgm:pt>
    <dgm:pt modelId="{04394467-C73F-4449-A4C4-5F18A0CBDF29}" type="sibTrans" cxnId="{DE163013-1990-4A02-A927-0DB511CF32FF}">
      <dgm:prSet/>
      <dgm:spPr/>
      <dgm:t>
        <a:bodyPr/>
        <a:lstStyle/>
        <a:p>
          <a:endParaRPr lang="en-US"/>
        </a:p>
      </dgm:t>
    </dgm:pt>
    <dgm:pt modelId="{E2A75A3B-B8E5-495D-A8A0-ECC5C3559209}">
      <dgm:prSet/>
      <dgm:spPr/>
      <dgm:t>
        <a:bodyPr/>
        <a:lstStyle/>
        <a:p>
          <a:pPr>
            <a:lnSpc>
              <a:spcPct val="100000"/>
            </a:lnSpc>
          </a:pPr>
          <a:r>
            <a:rPr lang="en-US"/>
            <a:t>Data loader</a:t>
          </a:r>
        </a:p>
      </dgm:t>
    </dgm:pt>
    <dgm:pt modelId="{6D4F767D-D1C5-4577-8168-1BBD112F92F3}" type="parTrans" cxnId="{E665086A-D4BF-42D2-ADCB-CF1EB55868BA}">
      <dgm:prSet/>
      <dgm:spPr/>
      <dgm:t>
        <a:bodyPr/>
        <a:lstStyle/>
        <a:p>
          <a:endParaRPr lang="en-US"/>
        </a:p>
      </dgm:t>
    </dgm:pt>
    <dgm:pt modelId="{03C97BDD-1527-4CCA-9F32-2AA901F819F1}" type="sibTrans" cxnId="{E665086A-D4BF-42D2-ADCB-CF1EB55868BA}">
      <dgm:prSet/>
      <dgm:spPr/>
      <dgm:t>
        <a:bodyPr/>
        <a:lstStyle/>
        <a:p>
          <a:endParaRPr lang="en-US"/>
        </a:p>
      </dgm:t>
    </dgm:pt>
    <dgm:pt modelId="{EDFF15CE-6A89-42DF-84E6-092CC4469FAA}">
      <dgm:prSet/>
      <dgm:spPr/>
      <dgm:t>
        <a:bodyPr/>
        <a:lstStyle/>
        <a:p>
          <a:pPr>
            <a:lnSpc>
              <a:spcPct val="100000"/>
            </a:lnSpc>
          </a:pPr>
          <a:r>
            <a:rPr lang="en-US"/>
            <a:t>Learner</a:t>
          </a:r>
        </a:p>
      </dgm:t>
    </dgm:pt>
    <dgm:pt modelId="{5D69D86E-C612-4C76-A450-6E8A1F2227E2}" type="parTrans" cxnId="{C9E2A7CB-AA9C-4663-BEB7-7C56918B2FAF}">
      <dgm:prSet/>
      <dgm:spPr/>
      <dgm:t>
        <a:bodyPr/>
        <a:lstStyle/>
        <a:p>
          <a:endParaRPr lang="en-US"/>
        </a:p>
      </dgm:t>
    </dgm:pt>
    <dgm:pt modelId="{1DB64EDB-7EFA-4A46-8FE5-47F0725C0A14}" type="sibTrans" cxnId="{C9E2A7CB-AA9C-4663-BEB7-7C56918B2FAF}">
      <dgm:prSet/>
      <dgm:spPr/>
      <dgm:t>
        <a:bodyPr/>
        <a:lstStyle/>
        <a:p>
          <a:endParaRPr lang="en-US"/>
        </a:p>
      </dgm:t>
    </dgm:pt>
    <dgm:pt modelId="{D7665E22-2C02-43BF-AC3F-2203EE4505DB}">
      <dgm:prSet/>
      <dgm:spPr/>
      <dgm:t>
        <a:bodyPr/>
        <a:lstStyle/>
        <a:p>
          <a:pPr>
            <a:lnSpc>
              <a:spcPct val="100000"/>
            </a:lnSpc>
          </a:pPr>
          <a:r>
            <a:rPr lang="en-US"/>
            <a:t>loss function(MSE)</a:t>
          </a:r>
        </a:p>
      </dgm:t>
    </dgm:pt>
    <dgm:pt modelId="{A7001421-EA0F-4AA7-A449-48B231BE53EE}" type="parTrans" cxnId="{0A46D338-F611-42E7-A5E7-C2EB8B81BE11}">
      <dgm:prSet/>
      <dgm:spPr/>
      <dgm:t>
        <a:bodyPr/>
        <a:lstStyle/>
        <a:p>
          <a:endParaRPr lang="en-US"/>
        </a:p>
      </dgm:t>
    </dgm:pt>
    <dgm:pt modelId="{F34DCB18-88C3-4BCD-A1D5-598B83474FF1}" type="sibTrans" cxnId="{0A46D338-F611-42E7-A5E7-C2EB8B81BE11}">
      <dgm:prSet/>
      <dgm:spPr/>
      <dgm:t>
        <a:bodyPr/>
        <a:lstStyle/>
        <a:p>
          <a:endParaRPr lang="en-US"/>
        </a:p>
      </dgm:t>
    </dgm:pt>
    <dgm:pt modelId="{749AA2EE-4017-4BC5-B932-BE5D438E0E28}" type="pres">
      <dgm:prSet presAssocID="{D354723B-2BF5-4372-BB4B-035C437779B4}" presName="root" presStyleCnt="0">
        <dgm:presLayoutVars>
          <dgm:dir/>
          <dgm:resizeHandles val="exact"/>
        </dgm:presLayoutVars>
      </dgm:prSet>
      <dgm:spPr/>
    </dgm:pt>
    <dgm:pt modelId="{271136CA-3464-4CF5-A657-C585580E3A48}" type="pres">
      <dgm:prSet presAssocID="{5C6D18C9-C9E2-424E-B7AC-D82BDACF6878}" presName="compNode" presStyleCnt="0"/>
      <dgm:spPr/>
    </dgm:pt>
    <dgm:pt modelId="{9B1D0677-DD80-4D4D-803F-8861D84008BE}" type="pres">
      <dgm:prSet presAssocID="{5C6D18C9-C9E2-424E-B7AC-D82BDACF6878}" presName="bgRect" presStyleLbl="bgShp" presStyleIdx="0" presStyleCnt="5"/>
      <dgm:spPr/>
    </dgm:pt>
    <dgm:pt modelId="{B590E56A-0D7F-4717-8762-C7890404EAC5}" type="pres">
      <dgm:prSet presAssocID="{5C6D18C9-C9E2-424E-B7AC-D82BDACF68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D90B17C-BCD1-41DF-89F3-DF5A853C8DB5}" type="pres">
      <dgm:prSet presAssocID="{5C6D18C9-C9E2-424E-B7AC-D82BDACF6878}" presName="spaceRect" presStyleCnt="0"/>
      <dgm:spPr/>
    </dgm:pt>
    <dgm:pt modelId="{C78038C4-1D13-4B6E-8E58-CB7DDB65E6B1}" type="pres">
      <dgm:prSet presAssocID="{5C6D18C9-C9E2-424E-B7AC-D82BDACF6878}" presName="parTx" presStyleLbl="revTx" presStyleIdx="0" presStyleCnt="6">
        <dgm:presLayoutVars>
          <dgm:chMax val="0"/>
          <dgm:chPref val="0"/>
        </dgm:presLayoutVars>
      </dgm:prSet>
      <dgm:spPr/>
    </dgm:pt>
    <dgm:pt modelId="{8AB57EE8-B14B-4645-AEC5-D0A2B7220804}" type="pres">
      <dgm:prSet presAssocID="{5C6D18C9-C9E2-424E-B7AC-D82BDACF6878}" presName="desTx" presStyleLbl="revTx" presStyleIdx="1" presStyleCnt="6">
        <dgm:presLayoutVars/>
      </dgm:prSet>
      <dgm:spPr/>
    </dgm:pt>
    <dgm:pt modelId="{DCE2B478-CE54-4442-A8B2-E918A98379F1}" type="pres">
      <dgm:prSet presAssocID="{4A348329-B814-4783-88C2-0CEE40EB7E28}" presName="sibTrans" presStyleCnt="0"/>
      <dgm:spPr/>
    </dgm:pt>
    <dgm:pt modelId="{3D417252-608D-499A-8708-29910FC68AE4}" type="pres">
      <dgm:prSet presAssocID="{2D409795-F8D7-4732-A2DD-2A49B8F2595C}" presName="compNode" presStyleCnt="0"/>
      <dgm:spPr/>
    </dgm:pt>
    <dgm:pt modelId="{CBE113F5-C5C8-400D-8847-32BE3183FCEF}" type="pres">
      <dgm:prSet presAssocID="{2D409795-F8D7-4732-A2DD-2A49B8F2595C}" presName="bgRect" presStyleLbl="bgShp" presStyleIdx="1" presStyleCnt="5"/>
      <dgm:spPr/>
    </dgm:pt>
    <dgm:pt modelId="{DC58197A-2D87-4A87-ACF4-9949308942FA}" type="pres">
      <dgm:prSet presAssocID="{2D409795-F8D7-4732-A2DD-2A49B8F259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DDC4844-D4C0-4A75-A092-2ECD5B225D70}" type="pres">
      <dgm:prSet presAssocID="{2D409795-F8D7-4732-A2DD-2A49B8F2595C}" presName="spaceRect" presStyleCnt="0"/>
      <dgm:spPr/>
    </dgm:pt>
    <dgm:pt modelId="{0903EAB4-A6EF-48F0-99A8-C70221C0C57B}" type="pres">
      <dgm:prSet presAssocID="{2D409795-F8D7-4732-A2DD-2A49B8F2595C}" presName="parTx" presStyleLbl="revTx" presStyleIdx="2" presStyleCnt="6">
        <dgm:presLayoutVars>
          <dgm:chMax val="0"/>
          <dgm:chPref val="0"/>
        </dgm:presLayoutVars>
      </dgm:prSet>
      <dgm:spPr/>
    </dgm:pt>
    <dgm:pt modelId="{64DCC500-5718-4A3D-AF11-8089EA795C9D}" type="pres">
      <dgm:prSet presAssocID="{04394467-C73F-4449-A4C4-5F18A0CBDF29}" presName="sibTrans" presStyleCnt="0"/>
      <dgm:spPr/>
    </dgm:pt>
    <dgm:pt modelId="{DDEFD144-0E4A-43B0-A249-FC5A27D7D944}" type="pres">
      <dgm:prSet presAssocID="{E2A75A3B-B8E5-495D-A8A0-ECC5C3559209}" presName="compNode" presStyleCnt="0"/>
      <dgm:spPr/>
    </dgm:pt>
    <dgm:pt modelId="{CDD7675E-A04C-4DD9-9611-F513E3C747A7}" type="pres">
      <dgm:prSet presAssocID="{E2A75A3B-B8E5-495D-A8A0-ECC5C3559209}" presName="bgRect" presStyleLbl="bgShp" presStyleIdx="2" presStyleCnt="5"/>
      <dgm:spPr/>
    </dgm:pt>
    <dgm:pt modelId="{8BE2F466-9216-4645-87B2-032549ADC31F}" type="pres">
      <dgm:prSet presAssocID="{E2A75A3B-B8E5-495D-A8A0-ECC5C3559209}" presName="iconRect" presStyleLbl="node1" presStyleIdx="2" presStyleCnt="5"/>
      <dgm:spPr/>
    </dgm:pt>
    <dgm:pt modelId="{505B2899-671B-4E74-A9A0-33E5988721EA}" type="pres">
      <dgm:prSet presAssocID="{E2A75A3B-B8E5-495D-A8A0-ECC5C3559209}" presName="spaceRect" presStyleCnt="0"/>
      <dgm:spPr/>
    </dgm:pt>
    <dgm:pt modelId="{4CA307A5-F762-40C0-8D9D-804B4EBECD9A}" type="pres">
      <dgm:prSet presAssocID="{E2A75A3B-B8E5-495D-A8A0-ECC5C3559209}" presName="parTx" presStyleLbl="revTx" presStyleIdx="3" presStyleCnt="6">
        <dgm:presLayoutVars>
          <dgm:chMax val="0"/>
          <dgm:chPref val="0"/>
        </dgm:presLayoutVars>
      </dgm:prSet>
      <dgm:spPr/>
    </dgm:pt>
    <dgm:pt modelId="{BE69880B-1FC9-4041-8CCC-21038ABA5E43}" type="pres">
      <dgm:prSet presAssocID="{03C97BDD-1527-4CCA-9F32-2AA901F819F1}" presName="sibTrans" presStyleCnt="0"/>
      <dgm:spPr/>
    </dgm:pt>
    <dgm:pt modelId="{E0134AE4-88A9-444E-AECC-DA147EFE2F91}" type="pres">
      <dgm:prSet presAssocID="{EDFF15CE-6A89-42DF-84E6-092CC4469FAA}" presName="compNode" presStyleCnt="0"/>
      <dgm:spPr/>
    </dgm:pt>
    <dgm:pt modelId="{A4A23CE6-059B-41F7-BB1D-49E2DD0859F9}" type="pres">
      <dgm:prSet presAssocID="{EDFF15CE-6A89-42DF-84E6-092CC4469FAA}" presName="bgRect" presStyleLbl="bgShp" presStyleIdx="3" presStyleCnt="5"/>
      <dgm:spPr/>
    </dgm:pt>
    <dgm:pt modelId="{DAEF9625-6363-4886-AC66-27C3EBFFC725}" type="pres">
      <dgm:prSet presAssocID="{EDFF15CE-6A89-42DF-84E6-092CC4469FAA}" presName="iconRect" presStyleLbl="node1" presStyleIdx="3" presStyleCnt="5"/>
      <dgm:spPr/>
    </dgm:pt>
    <dgm:pt modelId="{64734034-77B2-4768-B4F8-E26EFC07DC41}" type="pres">
      <dgm:prSet presAssocID="{EDFF15CE-6A89-42DF-84E6-092CC4469FAA}" presName="spaceRect" presStyleCnt="0"/>
      <dgm:spPr/>
    </dgm:pt>
    <dgm:pt modelId="{385CEAB5-3B84-44AB-B4EC-9398F61C8DD4}" type="pres">
      <dgm:prSet presAssocID="{EDFF15CE-6A89-42DF-84E6-092CC4469FAA}" presName="parTx" presStyleLbl="revTx" presStyleIdx="4" presStyleCnt="6">
        <dgm:presLayoutVars>
          <dgm:chMax val="0"/>
          <dgm:chPref val="0"/>
        </dgm:presLayoutVars>
      </dgm:prSet>
      <dgm:spPr/>
    </dgm:pt>
    <dgm:pt modelId="{E7EF0F00-FCF8-4E0E-A625-313B83FBE9AE}" type="pres">
      <dgm:prSet presAssocID="{1DB64EDB-7EFA-4A46-8FE5-47F0725C0A14}" presName="sibTrans" presStyleCnt="0"/>
      <dgm:spPr/>
    </dgm:pt>
    <dgm:pt modelId="{C278DB44-CB54-4076-AD6B-6897D901C84F}" type="pres">
      <dgm:prSet presAssocID="{D7665E22-2C02-43BF-AC3F-2203EE4505DB}" presName="compNode" presStyleCnt="0"/>
      <dgm:spPr/>
    </dgm:pt>
    <dgm:pt modelId="{56209F6C-7BDF-42A2-93A3-2F5AD280A4B5}" type="pres">
      <dgm:prSet presAssocID="{D7665E22-2C02-43BF-AC3F-2203EE4505DB}" presName="bgRect" presStyleLbl="bgShp" presStyleIdx="4" presStyleCnt="5"/>
      <dgm:spPr/>
    </dgm:pt>
    <dgm:pt modelId="{09782DA4-F931-4E32-A22C-A1A01B266C11}" type="pres">
      <dgm:prSet presAssocID="{D7665E22-2C02-43BF-AC3F-2203EE4505DB}" presName="iconRect" presStyleLbl="node1" presStyleIdx="4" presStyleCnt="5"/>
      <dgm:spPr/>
    </dgm:pt>
    <dgm:pt modelId="{E687695B-F45A-4876-BA7D-C4800435AE2F}" type="pres">
      <dgm:prSet presAssocID="{D7665E22-2C02-43BF-AC3F-2203EE4505DB}" presName="spaceRect" presStyleCnt="0"/>
      <dgm:spPr/>
    </dgm:pt>
    <dgm:pt modelId="{6B176ED3-74BE-45CD-B16F-722EDB3F89E0}" type="pres">
      <dgm:prSet presAssocID="{D7665E22-2C02-43BF-AC3F-2203EE4505DB}" presName="parTx" presStyleLbl="revTx" presStyleIdx="5" presStyleCnt="6">
        <dgm:presLayoutVars>
          <dgm:chMax val="0"/>
          <dgm:chPref val="0"/>
        </dgm:presLayoutVars>
      </dgm:prSet>
      <dgm:spPr/>
    </dgm:pt>
  </dgm:ptLst>
  <dgm:cxnLst>
    <dgm:cxn modelId="{AB10A011-E354-491E-8765-DA1E1D0BEE18}" srcId="{D354723B-2BF5-4372-BB4B-035C437779B4}" destId="{5C6D18C9-C9E2-424E-B7AC-D82BDACF6878}" srcOrd="0" destOrd="0" parTransId="{44114D41-BDBB-4246-BACB-654B35B88151}" sibTransId="{4A348329-B814-4783-88C2-0CEE40EB7E28}"/>
    <dgm:cxn modelId="{DE163013-1990-4A02-A927-0DB511CF32FF}" srcId="{D354723B-2BF5-4372-BB4B-035C437779B4}" destId="{2D409795-F8D7-4732-A2DD-2A49B8F2595C}" srcOrd="1" destOrd="0" parTransId="{256903BA-677A-48F0-8476-8C7AAF11311F}" sibTransId="{04394467-C73F-4449-A4C4-5F18A0CBDF29}"/>
    <dgm:cxn modelId="{0A46D338-F611-42E7-A5E7-C2EB8B81BE11}" srcId="{D354723B-2BF5-4372-BB4B-035C437779B4}" destId="{D7665E22-2C02-43BF-AC3F-2203EE4505DB}" srcOrd="4" destOrd="0" parTransId="{A7001421-EA0F-4AA7-A449-48B231BE53EE}" sibTransId="{F34DCB18-88C3-4BCD-A1D5-598B83474FF1}"/>
    <dgm:cxn modelId="{AD3CC769-D716-4780-A340-318626D61C1D}" type="presOf" srcId="{EDFF15CE-6A89-42DF-84E6-092CC4469FAA}" destId="{385CEAB5-3B84-44AB-B4EC-9398F61C8DD4}" srcOrd="0" destOrd="0" presId="urn:microsoft.com/office/officeart/2018/2/layout/IconVerticalSolidList"/>
    <dgm:cxn modelId="{E665086A-D4BF-42D2-ADCB-CF1EB55868BA}" srcId="{D354723B-2BF5-4372-BB4B-035C437779B4}" destId="{E2A75A3B-B8E5-495D-A8A0-ECC5C3559209}" srcOrd="2" destOrd="0" parTransId="{6D4F767D-D1C5-4577-8168-1BBD112F92F3}" sibTransId="{03C97BDD-1527-4CCA-9F32-2AA901F819F1}"/>
    <dgm:cxn modelId="{58101084-C83E-4CAB-A40B-A6FC56CBB560}" type="presOf" srcId="{E2A75A3B-B8E5-495D-A8A0-ECC5C3559209}" destId="{4CA307A5-F762-40C0-8D9D-804B4EBECD9A}" srcOrd="0" destOrd="0" presId="urn:microsoft.com/office/officeart/2018/2/layout/IconVerticalSolidList"/>
    <dgm:cxn modelId="{42659886-FF50-4ED5-9CD1-EB5C4AE9F6A8}" type="presOf" srcId="{2D409795-F8D7-4732-A2DD-2A49B8F2595C}" destId="{0903EAB4-A6EF-48F0-99A8-C70221C0C57B}" srcOrd="0" destOrd="0" presId="urn:microsoft.com/office/officeart/2018/2/layout/IconVerticalSolidList"/>
    <dgm:cxn modelId="{3D58FEA3-709E-493D-A0EC-24F9A18C1F4B}" type="presOf" srcId="{D7665E22-2C02-43BF-AC3F-2203EE4505DB}" destId="{6B176ED3-74BE-45CD-B16F-722EDB3F89E0}" srcOrd="0" destOrd="0" presId="urn:microsoft.com/office/officeart/2018/2/layout/IconVerticalSolidList"/>
    <dgm:cxn modelId="{C9E2A7CB-AA9C-4663-BEB7-7C56918B2FAF}" srcId="{D354723B-2BF5-4372-BB4B-035C437779B4}" destId="{EDFF15CE-6A89-42DF-84E6-092CC4469FAA}" srcOrd="3" destOrd="0" parTransId="{5D69D86E-C612-4C76-A450-6E8A1F2227E2}" sibTransId="{1DB64EDB-7EFA-4A46-8FE5-47F0725C0A14}"/>
    <dgm:cxn modelId="{FADE91DA-AF7D-44C8-BEC6-FB94A416DBE2}" type="presOf" srcId="{D354723B-2BF5-4372-BB4B-035C437779B4}" destId="{749AA2EE-4017-4BC5-B932-BE5D438E0E28}" srcOrd="0" destOrd="0" presId="urn:microsoft.com/office/officeart/2018/2/layout/IconVerticalSolidList"/>
    <dgm:cxn modelId="{14F820E8-EA20-4A5D-B66C-50EEFE657E86}" type="presOf" srcId="{43FAC103-3EF1-4D72-B852-13C4FF606AF0}" destId="{8AB57EE8-B14B-4645-AEC5-D0A2B7220804}" srcOrd="0" destOrd="0" presId="urn:microsoft.com/office/officeart/2018/2/layout/IconVerticalSolidList"/>
    <dgm:cxn modelId="{3B189BF2-D6C5-4797-BA22-BFFAB56CE927}" srcId="{5C6D18C9-C9E2-424E-B7AC-D82BDACF6878}" destId="{43FAC103-3EF1-4D72-B852-13C4FF606AF0}" srcOrd="0" destOrd="0" parTransId="{F0126459-3233-410B-A38B-D69876B28801}" sibTransId="{8902A97B-F69F-427C-B8CE-9748FD29121E}"/>
    <dgm:cxn modelId="{612C93F4-3943-40BC-A46A-5A165C51FD66}" type="presOf" srcId="{5C6D18C9-C9E2-424E-B7AC-D82BDACF6878}" destId="{C78038C4-1D13-4B6E-8E58-CB7DDB65E6B1}" srcOrd="0" destOrd="0" presId="urn:microsoft.com/office/officeart/2018/2/layout/IconVerticalSolidList"/>
    <dgm:cxn modelId="{329953AD-685C-4B51-9218-2AF4C8E1DC73}" type="presParOf" srcId="{749AA2EE-4017-4BC5-B932-BE5D438E0E28}" destId="{271136CA-3464-4CF5-A657-C585580E3A48}" srcOrd="0" destOrd="0" presId="urn:microsoft.com/office/officeart/2018/2/layout/IconVerticalSolidList"/>
    <dgm:cxn modelId="{E84FA555-770E-4478-AD19-1A7B6FF864F0}" type="presParOf" srcId="{271136CA-3464-4CF5-A657-C585580E3A48}" destId="{9B1D0677-DD80-4D4D-803F-8861D84008BE}" srcOrd="0" destOrd="0" presId="urn:microsoft.com/office/officeart/2018/2/layout/IconVerticalSolidList"/>
    <dgm:cxn modelId="{14B900CD-2A7D-4221-9034-17F76779EBD6}" type="presParOf" srcId="{271136CA-3464-4CF5-A657-C585580E3A48}" destId="{B590E56A-0D7F-4717-8762-C7890404EAC5}" srcOrd="1" destOrd="0" presId="urn:microsoft.com/office/officeart/2018/2/layout/IconVerticalSolidList"/>
    <dgm:cxn modelId="{BC8F4F3D-16FE-43CF-8412-04670F4D020E}" type="presParOf" srcId="{271136CA-3464-4CF5-A657-C585580E3A48}" destId="{6D90B17C-BCD1-41DF-89F3-DF5A853C8DB5}" srcOrd="2" destOrd="0" presId="urn:microsoft.com/office/officeart/2018/2/layout/IconVerticalSolidList"/>
    <dgm:cxn modelId="{55F230C3-C24D-4C0B-857A-FA540B92535F}" type="presParOf" srcId="{271136CA-3464-4CF5-A657-C585580E3A48}" destId="{C78038C4-1D13-4B6E-8E58-CB7DDB65E6B1}" srcOrd="3" destOrd="0" presId="urn:microsoft.com/office/officeart/2018/2/layout/IconVerticalSolidList"/>
    <dgm:cxn modelId="{0B17FCC1-0B43-4C0A-B13C-95C39F647BFD}" type="presParOf" srcId="{271136CA-3464-4CF5-A657-C585580E3A48}" destId="{8AB57EE8-B14B-4645-AEC5-D0A2B7220804}" srcOrd="4" destOrd="0" presId="urn:microsoft.com/office/officeart/2018/2/layout/IconVerticalSolidList"/>
    <dgm:cxn modelId="{C75F992A-7FD3-4D23-8ADE-E808672B81B8}" type="presParOf" srcId="{749AA2EE-4017-4BC5-B932-BE5D438E0E28}" destId="{DCE2B478-CE54-4442-A8B2-E918A98379F1}" srcOrd="1" destOrd="0" presId="urn:microsoft.com/office/officeart/2018/2/layout/IconVerticalSolidList"/>
    <dgm:cxn modelId="{9E2A968F-3958-4B71-BD32-A3F73FBB277A}" type="presParOf" srcId="{749AA2EE-4017-4BC5-B932-BE5D438E0E28}" destId="{3D417252-608D-499A-8708-29910FC68AE4}" srcOrd="2" destOrd="0" presId="urn:microsoft.com/office/officeart/2018/2/layout/IconVerticalSolidList"/>
    <dgm:cxn modelId="{95C8B7CD-1A88-430A-9CEB-6F3ADD153B98}" type="presParOf" srcId="{3D417252-608D-499A-8708-29910FC68AE4}" destId="{CBE113F5-C5C8-400D-8847-32BE3183FCEF}" srcOrd="0" destOrd="0" presId="urn:microsoft.com/office/officeart/2018/2/layout/IconVerticalSolidList"/>
    <dgm:cxn modelId="{57B55571-957A-4EE0-A0B6-73BF6E260A2D}" type="presParOf" srcId="{3D417252-608D-499A-8708-29910FC68AE4}" destId="{DC58197A-2D87-4A87-ACF4-9949308942FA}" srcOrd="1" destOrd="0" presId="urn:microsoft.com/office/officeart/2018/2/layout/IconVerticalSolidList"/>
    <dgm:cxn modelId="{334C8771-7A58-4FE7-BEEF-7523B4327555}" type="presParOf" srcId="{3D417252-608D-499A-8708-29910FC68AE4}" destId="{EDDC4844-D4C0-4A75-A092-2ECD5B225D70}" srcOrd="2" destOrd="0" presId="urn:microsoft.com/office/officeart/2018/2/layout/IconVerticalSolidList"/>
    <dgm:cxn modelId="{08522C0A-5FCC-45E6-A83E-A27A2A57DB35}" type="presParOf" srcId="{3D417252-608D-499A-8708-29910FC68AE4}" destId="{0903EAB4-A6EF-48F0-99A8-C70221C0C57B}" srcOrd="3" destOrd="0" presId="urn:microsoft.com/office/officeart/2018/2/layout/IconVerticalSolidList"/>
    <dgm:cxn modelId="{B11CDD3A-E4C8-48C2-9ECE-2D47641F46D3}" type="presParOf" srcId="{749AA2EE-4017-4BC5-B932-BE5D438E0E28}" destId="{64DCC500-5718-4A3D-AF11-8089EA795C9D}" srcOrd="3" destOrd="0" presId="urn:microsoft.com/office/officeart/2018/2/layout/IconVerticalSolidList"/>
    <dgm:cxn modelId="{D1CF921F-29D0-4601-A338-83A1944F6B49}" type="presParOf" srcId="{749AA2EE-4017-4BC5-B932-BE5D438E0E28}" destId="{DDEFD144-0E4A-43B0-A249-FC5A27D7D944}" srcOrd="4" destOrd="0" presId="urn:microsoft.com/office/officeart/2018/2/layout/IconVerticalSolidList"/>
    <dgm:cxn modelId="{8D0477B3-8DBF-4BB9-B677-B100ADF69A54}" type="presParOf" srcId="{DDEFD144-0E4A-43B0-A249-FC5A27D7D944}" destId="{CDD7675E-A04C-4DD9-9611-F513E3C747A7}" srcOrd="0" destOrd="0" presId="urn:microsoft.com/office/officeart/2018/2/layout/IconVerticalSolidList"/>
    <dgm:cxn modelId="{46CF33B4-2734-440C-AE4A-C426E7D22033}" type="presParOf" srcId="{DDEFD144-0E4A-43B0-A249-FC5A27D7D944}" destId="{8BE2F466-9216-4645-87B2-032549ADC31F}" srcOrd="1" destOrd="0" presId="urn:microsoft.com/office/officeart/2018/2/layout/IconVerticalSolidList"/>
    <dgm:cxn modelId="{36901984-8B8D-4612-97A6-5D62480F96B4}" type="presParOf" srcId="{DDEFD144-0E4A-43B0-A249-FC5A27D7D944}" destId="{505B2899-671B-4E74-A9A0-33E5988721EA}" srcOrd="2" destOrd="0" presId="urn:microsoft.com/office/officeart/2018/2/layout/IconVerticalSolidList"/>
    <dgm:cxn modelId="{F2E81095-9541-44FD-8DF7-9C06579BA71F}" type="presParOf" srcId="{DDEFD144-0E4A-43B0-A249-FC5A27D7D944}" destId="{4CA307A5-F762-40C0-8D9D-804B4EBECD9A}" srcOrd="3" destOrd="0" presId="urn:microsoft.com/office/officeart/2018/2/layout/IconVerticalSolidList"/>
    <dgm:cxn modelId="{04668DE7-8031-4E9B-A8DF-F7F653C33043}" type="presParOf" srcId="{749AA2EE-4017-4BC5-B932-BE5D438E0E28}" destId="{BE69880B-1FC9-4041-8CCC-21038ABA5E43}" srcOrd="5" destOrd="0" presId="urn:microsoft.com/office/officeart/2018/2/layout/IconVerticalSolidList"/>
    <dgm:cxn modelId="{5EFCEC5E-BDD7-492E-BCA6-331DDE271B79}" type="presParOf" srcId="{749AA2EE-4017-4BC5-B932-BE5D438E0E28}" destId="{E0134AE4-88A9-444E-AECC-DA147EFE2F91}" srcOrd="6" destOrd="0" presId="urn:microsoft.com/office/officeart/2018/2/layout/IconVerticalSolidList"/>
    <dgm:cxn modelId="{CDD91375-395B-4DF1-85FD-1E0936D22C7D}" type="presParOf" srcId="{E0134AE4-88A9-444E-AECC-DA147EFE2F91}" destId="{A4A23CE6-059B-41F7-BB1D-49E2DD0859F9}" srcOrd="0" destOrd="0" presId="urn:microsoft.com/office/officeart/2018/2/layout/IconVerticalSolidList"/>
    <dgm:cxn modelId="{5D6048C2-C344-45F5-B07D-F14F0C2AB9AB}" type="presParOf" srcId="{E0134AE4-88A9-444E-AECC-DA147EFE2F91}" destId="{DAEF9625-6363-4886-AC66-27C3EBFFC725}" srcOrd="1" destOrd="0" presId="urn:microsoft.com/office/officeart/2018/2/layout/IconVerticalSolidList"/>
    <dgm:cxn modelId="{B5AB2C2F-308C-4092-91AF-AFA83820C566}" type="presParOf" srcId="{E0134AE4-88A9-444E-AECC-DA147EFE2F91}" destId="{64734034-77B2-4768-B4F8-E26EFC07DC41}" srcOrd="2" destOrd="0" presId="urn:microsoft.com/office/officeart/2018/2/layout/IconVerticalSolidList"/>
    <dgm:cxn modelId="{BB9D2FF8-9230-42C8-9744-7BFA7B67912A}" type="presParOf" srcId="{E0134AE4-88A9-444E-AECC-DA147EFE2F91}" destId="{385CEAB5-3B84-44AB-B4EC-9398F61C8DD4}" srcOrd="3" destOrd="0" presId="urn:microsoft.com/office/officeart/2018/2/layout/IconVerticalSolidList"/>
    <dgm:cxn modelId="{352B69EF-48BA-4252-BE77-42549F541234}" type="presParOf" srcId="{749AA2EE-4017-4BC5-B932-BE5D438E0E28}" destId="{E7EF0F00-FCF8-4E0E-A625-313B83FBE9AE}" srcOrd="7" destOrd="0" presId="urn:microsoft.com/office/officeart/2018/2/layout/IconVerticalSolidList"/>
    <dgm:cxn modelId="{6FDD0E98-FF79-4AC5-85D0-E13C217F1C28}" type="presParOf" srcId="{749AA2EE-4017-4BC5-B932-BE5D438E0E28}" destId="{C278DB44-CB54-4076-AD6B-6897D901C84F}" srcOrd="8" destOrd="0" presId="urn:microsoft.com/office/officeart/2018/2/layout/IconVerticalSolidList"/>
    <dgm:cxn modelId="{9F730F90-E924-4E76-A339-9B38CE86A661}" type="presParOf" srcId="{C278DB44-CB54-4076-AD6B-6897D901C84F}" destId="{56209F6C-7BDF-42A2-93A3-2F5AD280A4B5}" srcOrd="0" destOrd="0" presId="urn:microsoft.com/office/officeart/2018/2/layout/IconVerticalSolidList"/>
    <dgm:cxn modelId="{BC889FC4-0B6D-4EE5-8822-DBEDBF96F5B3}" type="presParOf" srcId="{C278DB44-CB54-4076-AD6B-6897D901C84F}" destId="{09782DA4-F931-4E32-A22C-A1A01B266C11}" srcOrd="1" destOrd="0" presId="urn:microsoft.com/office/officeart/2018/2/layout/IconVerticalSolidList"/>
    <dgm:cxn modelId="{463BE684-80A4-4AAB-BC0A-3DAE819E75AD}" type="presParOf" srcId="{C278DB44-CB54-4076-AD6B-6897D901C84F}" destId="{E687695B-F45A-4876-BA7D-C4800435AE2F}" srcOrd="2" destOrd="0" presId="urn:microsoft.com/office/officeart/2018/2/layout/IconVerticalSolidList"/>
    <dgm:cxn modelId="{E942321E-0513-4093-98F1-7A726930D303}" type="presParOf" srcId="{C278DB44-CB54-4076-AD6B-6897D901C84F}" destId="{6B176ED3-74BE-45CD-B16F-722EDB3F89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4CD1D-62BD-4F36-89D2-AE2806AD5025}">
      <dsp:nvSpPr>
        <dsp:cNvPr id="0" name=""/>
        <dsp:cNvSpPr/>
      </dsp:nvSpPr>
      <dsp:spPr>
        <a:xfrm>
          <a:off x="0" y="346"/>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43D1-BEEB-4BA4-888F-3258DFBE798E}">
      <dsp:nvSpPr>
        <dsp:cNvPr id="0" name=""/>
        <dsp:cNvSpPr/>
      </dsp:nvSpPr>
      <dsp:spPr>
        <a:xfrm>
          <a:off x="245359" y="182845"/>
          <a:ext cx="446107" cy="446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EE066-4F9C-4BD9-BC57-3DFA2774DE17}">
      <dsp:nvSpPr>
        <dsp:cNvPr id="0" name=""/>
        <dsp:cNvSpPr/>
      </dsp:nvSpPr>
      <dsp:spPr>
        <a:xfrm>
          <a:off x="936826" y="346"/>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Predicts/Recommends the products or services that users would buy or consume</a:t>
          </a:r>
        </a:p>
      </dsp:txBody>
      <dsp:txXfrm>
        <a:off x="936826" y="346"/>
        <a:ext cx="6606973" cy="811104"/>
      </dsp:txXfrm>
    </dsp:sp>
    <dsp:sp modelId="{E4E68661-82ED-40A1-A7E9-CEB4E8946416}">
      <dsp:nvSpPr>
        <dsp:cNvPr id="0" name=""/>
        <dsp:cNvSpPr/>
      </dsp:nvSpPr>
      <dsp:spPr>
        <a:xfrm>
          <a:off x="0" y="1014227"/>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FEBD-2C35-4BBE-9A42-5FCA208E3A19}">
      <dsp:nvSpPr>
        <dsp:cNvPr id="0" name=""/>
        <dsp:cNvSpPr/>
      </dsp:nvSpPr>
      <dsp:spPr>
        <a:xfrm>
          <a:off x="245359" y="1196726"/>
          <a:ext cx="446107" cy="446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E9E929-376E-4D69-B39F-CB9D43AABFA5}">
      <dsp:nvSpPr>
        <dsp:cNvPr id="0" name=""/>
        <dsp:cNvSpPr/>
      </dsp:nvSpPr>
      <dsp:spPr>
        <a:xfrm>
          <a:off x="936826" y="1014227"/>
          <a:ext cx="660697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Used in e-commerce, entertainment content, social media posts, advertisements, music, etc</a:t>
          </a:r>
        </a:p>
      </dsp:txBody>
      <dsp:txXfrm>
        <a:off x="936826" y="1014227"/>
        <a:ext cx="6606973" cy="811104"/>
      </dsp:txXfrm>
    </dsp:sp>
    <dsp:sp modelId="{19DA8BE9-2C57-4242-88E7-70BA755809FC}">
      <dsp:nvSpPr>
        <dsp:cNvPr id="0" name=""/>
        <dsp:cNvSpPr/>
      </dsp:nvSpPr>
      <dsp:spPr>
        <a:xfrm>
          <a:off x="0" y="2028108"/>
          <a:ext cx="7543800" cy="811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F8597-3DF4-4E7A-ADBB-8941162D9768}">
      <dsp:nvSpPr>
        <dsp:cNvPr id="0" name=""/>
        <dsp:cNvSpPr/>
      </dsp:nvSpPr>
      <dsp:spPr>
        <a:xfrm>
          <a:off x="245359" y="2210607"/>
          <a:ext cx="446107" cy="446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36208-0605-475B-9D7E-BC12DDF48A85}">
      <dsp:nvSpPr>
        <dsp:cNvPr id="0" name=""/>
        <dsp:cNvSpPr/>
      </dsp:nvSpPr>
      <dsp:spPr>
        <a:xfrm>
          <a:off x="936826" y="2028108"/>
          <a:ext cx="3394710"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977900">
            <a:lnSpc>
              <a:spcPct val="90000"/>
            </a:lnSpc>
            <a:spcBef>
              <a:spcPct val="0"/>
            </a:spcBef>
            <a:spcAft>
              <a:spcPct val="35000"/>
            </a:spcAft>
            <a:buNone/>
          </a:pPr>
          <a:r>
            <a:rPr lang="en-US" sz="2200" kern="1200"/>
            <a:t>Types of recommendation</a:t>
          </a:r>
        </a:p>
      </dsp:txBody>
      <dsp:txXfrm>
        <a:off x="936826" y="2028108"/>
        <a:ext cx="3394710" cy="811104"/>
      </dsp:txXfrm>
    </dsp:sp>
    <dsp:sp modelId="{4850C68F-9E80-4F10-9FE1-56FFA1FE4D23}">
      <dsp:nvSpPr>
        <dsp:cNvPr id="0" name=""/>
        <dsp:cNvSpPr/>
      </dsp:nvSpPr>
      <dsp:spPr>
        <a:xfrm>
          <a:off x="4331536" y="2028108"/>
          <a:ext cx="3212263" cy="811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42" tIns="85842" rIns="85842" bIns="85842"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Collaborative-based Filtering</a:t>
          </a:r>
        </a:p>
        <a:p>
          <a:pPr marL="0" lvl="0" indent="0" algn="l" defTabSz="755650">
            <a:lnSpc>
              <a:spcPct val="90000"/>
            </a:lnSpc>
            <a:spcBef>
              <a:spcPct val="0"/>
            </a:spcBef>
            <a:spcAft>
              <a:spcPct val="35000"/>
            </a:spcAft>
            <a:buFont typeface="Arial" panose="020B0604020202020204" pitchFamily="34" charset="0"/>
            <a:buNone/>
          </a:pPr>
          <a:r>
            <a:rPr lang="en-US" sz="1700" kern="1200" dirty="0"/>
            <a:t>Content-based Filtering</a:t>
          </a:r>
        </a:p>
      </dsp:txBody>
      <dsp:txXfrm>
        <a:off x="4331536" y="2028108"/>
        <a:ext cx="3212263" cy="81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41087-B08D-4B65-99AD-BF4A062BBB20}">
      <dsp:nvSpPr>
        <dsp:cNvPr id="0" name=""/>
        <dsp:cNvSpPr/>
      </dsp:nvSpPr>
      <dsp:spPr>
        <a:xfrm>
          <a:off x="52544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F6FF7-B6A3-48F9-879F-9B363628F7EF}">
      <dsp:nvSpPr>
        <dsp:cNvPr id="0" name=""/>
        <dsp:cNvSpPr/>
      </dsp:nvSpPr>
      <dsp:spPr>
        <a:xfrm>
          <a:off x="629015" y="473555"/>
          <a:ext cx="286039" cy="286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94BA1-3893-4B7A-8C0B-58585A1C6B4E}">
      <dsp:nvSpPr>
        <dsp:cNvPr id="0" name=""/>
        <dsp:cNvSpPr/>
      </dsp:nvSpPr>
      <dsp:spPr>
        <a:xfrm>
          <a:off x="1124300" y="444460"/>
          <a:ext cx="1162476" cy="344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User similarity</a:t>
          </a:r>
        </a:p>
      </dsp:txBody>
      <dsp:txXfrm>
        <a:off x="1124300" y="444460"/>
        <a:ext cx="1162476" cy="344229"/>
      </dsp:txXfrm>
    </dsp:sp>
    <dsp:sp modelId="{F42CFA99-0E77-4717-8327-91A5FA630580}">
      <dsp:nvSpPr>
        <dsp:cNvPr id="0" name=""/>
        <dsp:cNvSpPr/>
      </dsp:nvSpPr>
      <dsp:spPr>
        <a:xfrm>
          <a:off x="2489329" y="369989"/>
          <a:ext cx="493171" cy="4931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3370B-DD89-4178-AAB7-98129A27B139}">
      <dsp:nvSpPr>
        <dsp:cNvPr id="0" name=""/>
        <dsp:cNvSpPr/>
      </dsp:nvSpPr>
      <dsp:spPr>
        <a:xfrm>
          <a:off x="2592895" y="473555"/>
          <a:ext cx="286039" cy="286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8AC8B-F29E-4578-985C-F37A5EACF1BC}">
      <dsp:nvSpPr>
        <dsp:cNvPr id="0" name=""/>
        <dsp:cNvSpPr/>
      </dsp:nvSpPr>
      <dsp:spPr>
        <a:xfrm>
          <a:off x="3088181" y="369989"/>
          <a:ext cx="1162476" cy="493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Based on item similarity</a:t>
          </a:r>
        </a:p>
      </dsp:txBody>
      <dsp:txXfrm>
        <a:off x="3088181" y="369989"/>
        <a:ext cx="1162476" cy="493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CD12-865E-404C-AC29-C818DBC48A56}">
      <dsp:nvSpPr>
        <dsp:cNvPr id="0" name=""/>
        <dsp:cNvSpPr/>
      </dsp:nvSpPr>
      <dsp:spPr>
        <a:xfrm>
          <a:off x="0" y="481"/>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F49A-30B7-4547-B74F-42C43A3070A4}">
      <dsp:nvSpPr>
        <dsp:cNvPr id="0" name=""/>
        <dsp:cNvSpPr/>
      </dsp:nvSpPr>
      <dsp:spPr>
        <a:xfrm>
          <a:off x="340734" y="253920"/>
          <a:ext cx="619517" cy="619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D25D6-D597-4A5D-BFC8-7D5E404AEF83}">
      <dsp:nvSpPr>
        <dsp:cNvPr id="0" name=""/>
        <dsp:cNvSpPr/>
      </dsp:nvSpPr>
      <dsp:spPr>
        <a:xfrm>
          <a:off x="1300987" y="481"/>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Based on an open-source machine learning library called Torch</a:t>
          </a:r>
        </a:p>
      </dsp:txBody>
      <dsp:txXfrm>
        <a:off x="1300987" y="481"/>
        <a:ext cx="3567875" cy="1126396"/>
      </dsp:txXfrm>
    </dsp:sp>
    <dsp:sp modelId="{0150CE00-BBAA-4F08-BDF2-A487C946E6B8}">
      <dsp:nvSpPr>
        <dsp:cNvPr id="0" name=""/>
        <dsp:cNvSpPr/>
      </dsp:nvSpPr>
      <dsp:spPr>
        <a:xfrm>
          <a:off x="0" y="1408476"/>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F6C2C-E0F5-443E-8B5E-8DA866CEB64F}">
      <dsp:nvSpPr>
        <dsp:cNvPr id="0" name=""/>
        <dsp:cNvSpPr/>
      </dsp:nvSpPr>
      <dsp:spPr>
        <a:xfrm>
          <a:off x="340734" y="1661916"/>
          <a:ext cx="619517" cy="619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78A1E-32D0-4C27-9C5A-F7EE1E635B59}">
      <dsp:nvSpPr>
        <dsp:cNvPr id="0" name=""/>
        <dsp:cNvSpPr/>
      </dsp:nvSpPr>
      <dsp:spPr>
        <a:xfrm>
          <a:off x="1300987" y="1408476"/>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Python frontend combined with Torch's powerful GPU-accelerated backend libraries to create a flexible and efficient system</a:t>
          </a:r>
        </a:p>
      </dsp:txBody>
      <dsp:txXfrm>
        <a:off x="1300987" y="1408476"/>
        <a:ext cx="3567875" cy="1126396"/>
      </dsp:txXfrm>
    </dsp:sp>
    <dsp:sp modelId="{664EEAC4-CF62-48E2-8CFE-094FC37D4CB7}">
      <dsp:nvSpPr>
        <dsp:cNvPr id="0" name=""/>
        <dsp:cNvSpPr/>
      </dsp:nvSpPr>
      <dsp:spPr>
        <a:xfrm>
          <a:off x="0" y="2816472"/>
          <a:ext cx="4868863" cy="1126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BBEFC-1EEA-4D2D-BC10-D13135BDEC6E}">
      <dsp:nvSpPr>
        <dsp:cNvPr id="0" name=""/>
        <dsp:cNvSpPr/>
      </dsp:nvSpPr>
      <dsp:spPr>
        <a:xfrm>
          <a:off x="340734" y="3069911"/>
          <a:ext cx="619517" cy="619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80321-F7FF-4902-A1D4-D004F90D62CC}">
      <dsp:nvSpPr>
        <dsp:cNvPr id="0" name=""/>
        <dsp:cNvSpPr/>
      </dsp:nvSpPr>
      <dsp:spPr>
        <a:xfrm>
          <a:off x="1300987" y="2816472"/>
          <a:ext cx="3567875" cy="112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10" tIns="119210" rIns="119210" bIns="119210" numCol="1" spcCol="1270" anchor="ctr" anchorCtr="0">
          <a:noAutofit/>
        </a:bodyPr>
        <a:lstStyle/>
        <a:p>
          <a:pPr marL="0" lvl="0" indent="0" algn="l" defTabSz="622300">
            <a:lnSpc>
              <a:spcPct val="100000"/>
            </a:lnSpc>
            <a:spcBef>
              <a:spcPct val="0"/>
            </a:spcBef>
            <a:spcAft>
              <a:spcPct val="35000"/>
            </a:spcAft>
            <a:buNone/>
          </a:pPr>
          <a:r>
            <a:rPr lang="en-US" sz="1400" kern="1200"/>
            <a:t>Framework for building Deep Learning models</a:t>
          </a:r>
        </a:p>
      </dsp:txBody>
      <dsp:txXfrm>
        <a:off x="1300987" y="2816472"/>
        <a:ext cx="3567875" cy="112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F2E2-C5C0-4E9D-B5B3-A31BF31B2092}">
      <dsp:nvSpPr>
        <dsp:cNvPr id="0" name=""/>
        <dsp:cNvSpPr/>
      </dsp:nvSpPr>
      <dsp:spPr>
        <a:xfrm>
          <a:off x="0" y="336"/>
          <a:ext cx="3845379" cy="7862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5273D-07F7-495E-BA46-A1088A608BCD}">
      <dsp:nvSpPr>
        <dsp:cNvPr id="0" name=""/>
        <dsp:cNvSpPr/>
      </dsp:nvSpPr>
      <dsp:spPr>
        <a:xfrm>
          <a:off x="237848" y="177247"/>
          <a:ext cx="432451" cy="432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E2C96-E423-4873-8DA8-50EF1FF223E1}">
      <dsp:nvSpPr>
        <dsp:cNvPr id="0" name=""/>
        <dsp:cNvSpPr/>
      </dsp:nvSpPr>
      <dsp:spPr>
        <a:xfrm>
          <a:off x="908147" y="336"/>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users and movies are converted into embeddings</a:t>
          </a:r>
        </a:p>
      </dsp:txBody>
      <dsp:txXfrm>
        <a:off x="908147" y="336"/>
        <a:ext cx="2937231" cy="786275"/>
      </dsp:txXfrm>
    </dsp:sp>
    <dsp:sp modelId="{D83233F3-760C-4888-96EE-505E27E44611}">
      <dsp:nvSpPr>
        <dsp:cNvPr id="0" name=""/>
        <dsp:cNvSpPr/>
      </dsp:nvSpPr>
      <dsp:spPr>
        <a:xfrm>
          <a:off x="0" y="983179"/>
          <a:ext cx="3845379" cy="786275"/>
        </a:xfrm>
        <a:prstGeom prst="roundRect">
          <a:avLst>
            <a:gd name="adj" fmla="val 10000"/>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dsp:style>
    </dsp:sp>
    <dsp:sp modelId="{E8B564AB-66E4-47D8-AFA9-0F9DA105D3D5}">
      <dsp:nvSpPr>
        <dsp:cNvPr id="0" name=""/>
        <dsp:cNvSpPr/>
      </dsp:nvSpPr>
      <dsp:spPr>
        <a:xfrm>
          <a:off x="237848" y="1160091"/>
          <a:ext cx="432451" cy="432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AFC4BC-6EB7-47E3-AAAB-234032521302}">
      <dsp:nvSpPr>
        <dsp:cNvPr id="0" name=""/>
        <dsp:cNvSpPr/>
      </dsp:nvSpPr>
      <dsp:spPr>
        <a:xfrm>
          <a:off x="908147" y="983179"/>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The multiplication of these matrices gives a prediction</a:t>
          </a:r>
        </a:p>
      </dsp:txBody>
      <dsp:txXfrm>
        <a:off x="908147" y="983179"/>
        <a:ext cx="2937231" cy="786275"/>
      </dsp:txXfrm>
    </dsp:sp>
    <dsp:sp modelId="{6E00A0BD-63CC-4EDC-AC4B-C212173B1337}">
      <dsp:nvSpPr>
        <dsp:cNvPr id="0" name=""/>
        <dsp:cNvSpPr/>
      </dsp:nvSpPr>
      <dsp:spPr>
        <a:xfrm>
          <a:off x="0" y="1966023"/>
          <a:ext cx="3845379" cy="786275"/>
        </a:xfrm>
        <a:prstGeom prst="roundRect">
          <a:avLst>
            <a:gd name="adj" fmla="val 10000"/>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dsp:style>
    </dsp:sp>
    <dsp:sp modelId="{818AFFB5-E1F2-4605-93CE-720013E23468}">
      <dsp:nvSpPr>
        <dsp:cNvPr id="0" name=""/>
        <dsp:cNvSpPr/>
      </dsp:nvSpPr>
      <dsp:spPr>
        <a:xfrm>
          <a:off x="237848" y="2142935"/>
          <a:ext cx="432451" cy="432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2B2EB4-FA6A-44EB-BC71-57055AA6D0D1}">
      <dsp:nvSpPr>
        <dsp:cNvPr id="0" name=""/>
        <dsp:cNvSpPr/>
      </dsp:nvSpPr>
      <dsp:spPr>
        <a:xfrm>
          <a:off x="908147" y="1966023"/>
          <a:ext cx="2937231" cy="786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14" tIns="83214" rIns="83214" bIns="83214" numCol="1" spcCol="1270" anchor="ctr" anchorCtr="0">
          <a:noAutofit/>
        </a:bodyPr>
        <a:lstStyle/>
        <a:p>
          <a:pPr marL="0" lvl="0" indent="0" algn="l" defTabSz="800100">
            <a:lnSpc>
              <a:spcPct val="90000"/>
            </a:lnSpc>
            <a:spcBef>
              <a:spcPct val="0"/>
            </a:spcBef>
            <a:spcAft>
              <a:spcPct val="35000"/>
            </a:spcAft>
            <a:buNone/>
          </a:pPr>
          <a:r>
            <a:rPr lang="en-US" sz="1800" kern="1200"/>
            <a:t>This prediction is then scaled to the range of the ratings</a:t>
          </a:r>
        </a:p>
      </dsp:txBody>
      <dsp:txXfrm>
        <a:off x="908147" y="1966023"/>
        <a:ext cx="2937231" cy="7862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0677-DD80-4D4D-803F-8861D84008BE}">
      <dsp:nvSpPr>
        <dsp:cNvPr id="0" name=""/>
        <dsp:cNvSpPr/>
      </dsp:nvSpPr>
      <dsp:spPr>
        <a:xfrm>
          <a:off x="0" y="3080"/>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E56A-0D7F-4717-8762-C7890404EAC5}">
      <dsp:nvSpPr>
        <dsp:cNvPr id="0" name=""/>
        <dsp:cNvSpPr/>
      </dsp:nvSpPr>
      <dsp:spPr>
        <a:xfrm>
          <a:off x="198499" y="150725"/>
          <a:ext cx="360908" cy="360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038C4-1D13-4B6E-8E58-CB7DDB65E6B1}">
      <dsp:nvSpPr>
        <dsp:cNvPr id="0" name=""/>
        <dsp:cNvSpPr/>
      </dsp:nvSpPr>
      <dsp:spPr>
        <a:xfrm>
          <a:off x="757908" y="3080"/>
          <a:ext cx="2190988"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What is fast ai? </a:t>
          </a:r>
        </a:p>
      </dsp:txBody>
      <dsp:txXfrm>
        <a:off x="757908" y="3080"/>
        <a:ext cx="2190988" cy="656198"/>
      </dsp:txXfrm>
    </dsp:sp>
    <dsp:sp modelId="{8AB57EE8-B14B-4645-AEC5-D0A2B7220804}">
      <dsp:nvSpPr>
        <dsp:cNvPr id="0" name=""/>
        <dsp:cNvSpPr/>
      </dsp:nvSpPr>
      <dsp:spPr>
        <a:xfrm>
          <a:off x="2948897" y="3080"/>
          <a:ext cx="1919965"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533400">
            <a:lnSpc>
              <a:spcPct val="100000"/>
            </a:lnSpc>
            <a:spcBef>
              <a:spcPct val="0"/>
            </a:spcBef>
            <a:spcAft>
              <a:spcPct val="35000"/>
            </a:spcAft>
            <a:buNone/>
          </a:pPr>
          <a:r>
            <a:rPr lang="en-US" sz="1200" kern="1200"/>
            <a:t>Library built on PyTorch</a:t>
          </a:r>
        </a:p>
      </dsp:txBody>
      <dsp:txXfrm>
        <a:off x="2948897" y="3080"/>
        <a:ext cx="1919965" cy="656198"/>
      </dsp:txXfrm>
    </dsp:sp>
    <dsp:sp modelId="{CBE113F5-C5C8-400D-8847-32BE3183FCEF}">
      <dsp:nvSpPr>
        <dsp:cNvPr id="0" name=""/>
        <dsp:cNvSpPr/>
      </dsp:nvSpPr>
      <dsp:spPr>
        <a:xfrm>
          <a:off x="0" y="823328"/>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8197A-2D87-4A87-ACF4-9949308942FA}">
      <dsp:nvSpPr>
        <dsp:cNvPr id="0" name=""/>
        <dsp:cNvSpPr/>
      </dsp:nvSpPr>
      <dsp:spPr>
        <a:xfrm>
          <a:off x="198499" y="970972"/>
          <a:ext cx="360908" cy="360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3EAB4-A6EF-48F0-99A8-C70221C0C57B}">
      <dsp:nvSpPr>
        <dsp:cNvPr id="0" name=""/>
        <dsp:cNvSpPr/>
      </dsp:nvSpPr>
      <dsp:spPr>
        <a:xfrm>
          <a:off x="757908" y="823328"/>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Elements used to build a collaborative filter from fast ai</a:t>
          </a:r>
        </a:p>
      </dsp:txBody>
      <dsp:txXfrm>
        <a:off x="757908" y="823328"/>
        <a:ext cx="4110954" cy="656198"/>
      </dsp:txXfrm>
    </dsp:sp>
    <dsp:sp modelId="{CDD7675E-A04C-4DD9-9611-F513E3C747A7}">
      <dsp:nvSpPr>
        <dsp:cNvPr id="0" name=""/>
        <dsp:cNvSpPr/>
      </dsp:nvSpPr>
      <dsp:spPr>
        <a:xfrm>
          <a:off x="0" y="1643575"/>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2F466-9216-4645-87B2-032549ADC31F}">
      <dsp:nvSpPr>
        <dsp:cNvPr id="0" name=""/>
        <dsp:cNvSpPr/>
      </dsp:nvSpPr>
      <dsp:spPr>
        <a:xfrm>
          <a:off x="198499" y="1791220"/>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307A5-F762-40C0-8D9D-804B4EBECD9A}">
      <dsp:nvSpPr>
        <dsp:cNvPr id="0" name=""/>
        <dsp:cNvSpPr/>
      </dsp:nvSpPr>
      <dsp:spPr>
        <a:xfrm>
          <a:off x="757908" y="1643575"/>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Data loader</a:t>
          </a:r>
        </a:p>
      </dsp:txBody>
      <dsp:txXfrm>
        <a:off x="757908" y="1643575"/>
        <a:ext cx="4110954" cy="656198"/>
      </dsp:txXfrm>
    </dsp:sp>
    <dsp:sp modelId="{A4A23CE6-059B-41F7-BB1D-49E2DD0859F9}">
      <dsp:nvSpPr>
        <dsp:cNvPr id="0" name=""/>
        <dsp:cNvSpPr/>
      </dsp:nvSpPr>
      <dsp:spPr>
        <a:xfrm>
          <a:off x="0" y="2463823"/>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9625-6363-4886-AC66-27C3EBFFC725}">
      <dsp:nvSpPr>
        <dsp:cNvPr id="0" name=""/>
        <dsp:cNvSpPr/>
      </dsp:nvSpPr>
      <dsp:spPr>
        <a:xfrm>
          <a:off x="198499" y="2611468"/>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CEAB5-3B84-44AB-B4EC-9398F61C8DD4}">
      <dsp:nvSpPr>
        <dsp:cNvPr id="0" name=""/>
        <dsp:cNvSpPr/>
      </dsp:nvSpPr>
      <dsp:spPr>
        <a:xfrm>
          <a:off x="757908" y="2463823"/>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Learner</a:t>
          </a:r>
        </a:p>
      </dsp:txBody>
      <dsp:txXfrm>
        <a:off x="757908" y="2463823"/>
        <a:ext cx="4110954" cy="656198"/>
      </dsp:txXfrm>
    </dsp:sp>
    <dsp:sp modelId="{56209F6C-7BDF-42A2-93A3-2F5AD280A4B5}">
      <dsp:nvSpPr>
        <dsp:cNvPr id="0" name=""/>
        <dsp:cNvSpPr/>
      </dsp:nvSpPr>
      <dsp:spPr>
        <a:xfrm>
          <a:off x="0" y="3284071"/>
          <a:ext cx="4868863" cy="6561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82DA4-F931-4E32-A22C-A1A01B266C11}">
      <dsp:nvSpPr>
        <dsp:cNvPr id="0" name=""/>
        <dsp:cNvSpPr/>
      </dsp:nvSpPr>
      <dsp:spPr>
        <a:xfrm>
          <a:off x="198499" y="3431715"/>
          <a:ext cx="360908" cy="3609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76ED3-74BE-45CD-B16F-722EDB3F89E0}">
      <dsp:nvSpPr>
        <dsp:cNvPr id="0" name=""/>
        <dsp:cNvSpPr/>
      </dsp:nvSpPr>
      <dsp:spPr>
        <a:xfrm>
          <a:off x="757908" y="3284071"/>
          <a:ext cx="4110954" cy="65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8" tIns="69448" rIns="69448" bIns="69448" numCol="1" spcCol="1270" anchor="ctr" anchorCtr="0">
          <a:noAutofit/>
        </a:bodyPr>
        <a:lstStyle/>
        <a:p>
          <a:pPr marL="0" lvl="0" indent="0" algn="l" defTabSz="711200">
            <a:lnSpc>
              <a:spcPct val="100000"/>
            </a:lnSpc>
            <a:spcBef>
              <a:spcPct val="0"/>
            </a:spcBef>
            <a:spcAft>
              <a:spcPct val="35000"/>
            </a:spcAft>
            <a:buNone/>
          </a:pPr>
          <a:r>
            <a:rPr lang="en-US" sz="1600" kern="1200"/>
            <a:t>loss function(MSE)</a:t>
          </a:r>
        </a:p>
      </dsp:txBody>
      <dsp:txXfrm>
        <a:off x="757908" y="3284071"/>
        <a:ext cx="4110954" cy="6561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dbf0080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dbf0080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41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15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6287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73415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9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42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4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18727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79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42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01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5/5/2023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0032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100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5/5/2023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56931"/>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mcinnes/umap"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amitness.com/interactive-sentence-embeddings/#:~:text=We%20first%20go%20to%20https%3A%2F%2Fprojector.tensorflow.org%2F.%20On%20the%20left-hand,and%20you%20should%20see%20the%20sentence%20embedding%20projection." TargetMode="External"/><Relationship Id="rId2" Type="http://schemas.openxmlformats.org/officeDocument/2006/relationships/hyperlink" Target="https://docs.fast.ai/tutorial.collab.html" TargetMode="External"/><Relationship Id="rId1" Type="http://schemas.openxmlformats.org/officeDocument/2006/relationships/slideLayout" Target="../slideLayouts/slideLayout8.xml"/><Relationship Id="rId4" Type="http://schemas.openxmlformats.org/officeDocument/2006/relationships/hyperlink" Target="https://towardsdatascience.com/neural-network-embeddings-explained-4d028e6f052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nalyticsarora.com/8-unique-machine-learning-interview-questions-on-collaborative-filtering/"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https://en.wikipedia.org/wiki/Cosine_similarity" TargetMode="External"/><Relationship Id="rId4" Type="http://schemas.openxmlformats.org/officeDocument/2006/relationships/hyperlink" Target="https://en.wikipedia.org/wiki/Collaborative_filte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hyperlink" Target="https://miro.medium.com/v2/resize:fit:1100/format:webp/1*8416fX2CmKvHpTsR2A7MBg.p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68" name="Picture 67" descr="A person reaching for a paper on a table full of paper and sticky notes">
            <a:extLst>
              <a:ext uri="{FF2B5EF4-FFF2-40B4-BE49-F238E27FC236}">
                <a16:creationId xmlns:a16="http://schemas.microsoft.com/office/drawing/2014/main" id="{8200D2B5-467B-7826-B40D-59623FA8AE60}"/>
              </a:ext>
            </a:extLst>
          </p:cNvPr>
          <p:cNvPicPr>
            <a:picLocks noChangeAspect="1"/>
          </p:cNvPicPr>
          <p:nvPr/>
        </p:nvPicPr>
        <p:blipFill rotWithShape="1">
          <a:blip r:embed="rId3">
            <a:alphaModFix amt="40000"/>
          </a:blip>
          <a:srcRect t="8913" b="6817"/>
          <a:stretch/>
        </p:blipFill>
        <p:spPr>
          <a:xfrm>
            <a:off x="20" y="10"/>
            <a:ext cx="9143980" cy="5143490"/>
          </a:xfrm>
          <a:prstGeom prst="rect">
            <a:avLst/>
          </a:prstGeom>
        </p:spPr>
      </p:pic>
      <p:sp>
        <p:nvSpPr>
          <p:cNvPr id="66" name="Google Shape;66;p13"/>
          <p:cNvSpPr txBox="1">
            <a:spLocks noGrp="1"/>
          </p:cNvSpPr>
          <p:nvPr>
            <p:ph type="title"/>
          </p:nvPr>
        </p:nvSpPr>
        <p:spPr>
          <a:xfrm>
            <a:off x="1875977" y="1359504"/>
            <a:ext cx="6686550" cy="1373064"/>
          </a:xfr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a:solidFill>
                  <a:schemeClr val="tx1"/>
                </a:solidFill>
              </a:rPr>
              <a:t>Recommendation using Collaborative Filtering</a:t>
            </a:r>
            <a:endParaRPr lang="en-US" dirty="0">
              <a:solidFill>
                <a:schemeClr val="tx1"/>
              </a:solidFill>
            </a:endParaRPr>
          </a:p>
        </p:txBody>
      </p:sp>
      <p:sp>
        <p:nvSpPr>
          <p:cNvPr id="4" name="TextBox 3">
            <a:extLst>
              <a:ext uri="{FF2B5EF4-FFF2-40B4-BE49-F238E27FC236}">
                <a16:creationId xmlns:a16="http://schemas.microsoft.com/office/drawing/2014/main" id="{535A41AF-4840-A5D8-46DC-B889801EF2AC}"/>
              </a:ext>
            </a:extLst>
          </p:cNvPr>
          <p:cNvSpPr txBox="1"/>
          <p:nvPr/>
        </p:nvSpPr>
        <p:spPr>
          <a:xfrm>
            <a:off x="6044609" y="3826799"/>
            <a:ext cx="2822944" cy="923330"/>
          </a:xfrm>
          <a:prstGeom prst="rect">
            <a:avLst/>
          </a:prstGeom>
          <a:noFill/>
        </p:spPr>
        <p:txBody>
          <a:bodyPr wrap="square" rtlCol="0">
            <a:spAutoFit/>
          </a:bodyPr>
          <a:lstStyle/>
          <a:p>
            <a:r>
              <a:rPr lang="en-US"/>
              <a:t>By </a:t>
            </a:r>
          </a:p>
          <a:p>
            <a:r>
              <a:rPr lang="en-US"/>
              <a:t>Chris Alexander</a:t>
            </a:r>
          </a:p>
          <a:p>
            <a:r>
              <a:rPr lang="en-US"/>
              <a:t>Viveka Salinamakki</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E80-5AAE-04A4-FEFA-93FC7E318C58}"/>
              </a:ext>
            </a:extLst>
          </p:cNvPr>
          <p:cNvSpPr>
            <a:spLocks noGrp="1"/>
          </p:cNvSpPr>
          <p:nvPr>
            <p:ph type="title"/>
          </p:nvPr>
        </p:nvSpPr>
        <p:spPr>
          <a:xfrm>
            <a:off x="822960" y="3806190"/>
            <a:ext cx="7585234" cy="967196"/>
          </a:xfrm>
        </p:spPr>
        <p:txBody>
          <a:bodyPr/>
          <a:lstStyle/>
          <a:p>
            <a:r>
              <a:rPr lang="en-US" dirty="0"/>
              <a:t>Predictions</a:t>
            </a:r>
          </a:p>
        </p:txBody>
      </p:sp>
      <p:pic>
        <p:nvPicPr>
          <p:cNvPr id="6" name="Picture 5">
            <a:extLst>
              <a:ext uri="{FF2B5EF4-FFF2-40B4-BE49-F238E27FC236}">
                <a16:creationId xmlns:a16="http://schemas.microsoft.com/office/drawing/2014/main" id="{AD54B37D-2641-C92F-D0D6-B4DCFF1AFC4D}"/>
              </a:ext>
            </a:extLst>
          </p:cNvPr>
          <p:cNvPicPr>
            <a:picLocks noChangeAspect="1"/>
          </p:cNvPicPr>
          <p:nvPr/>
        </p:nvPicPr>
        <p:blipFill>
          <a:blip r:embed="rId2"/>
          <a:stretch>
            <a:fillRect/>
          </a:stretch>
        </p:blipFill>
        <p:spPr>
          <a:xfrm>
            <a:off x="173349" y="528108"/>
            <a:ext cx="8797302" cy="2639191"/>
          </a:xfrm>
          <a:prstGeom prst="rect">
            <a:avLst/>
          </a:prstGeom>
          <a:effectLst>
            <a:softEdge rad="25400"/>
          </a:effectLst>
        </p:spPr>
      </p:pic>
    </p:spTree>
    <p:extLst>
      <p:ext uri="{BB962C8B-B14F-4D97-AF65-F5344CB8AC3E}">
        <p14:creationId xmlns:p14="http://schemas.microsoft.com/office/powerpoint/2010/main" val="424690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12" name="Picture 11">
            <a:extLst>
              <a:ext uri="{FF2B5EF4-FFF2-40B4-BE49-F238E27FC236}">
                <a16:creationId xmlns:a16="http://schemas.microsoft.com/office/drawing/2014/main" id="{3089A22C-0670-CC93-C102-9D71E9E113F3}"/>
              </a:ext>
            </a:extLst>
          </p:cNvPr>
          <p:cNvPicPr>
            <a:picLocks noChangeAspect="1"/>
          </p:cNvPicPr>
          <p:nvPr/>
        </p:nvPicPr>
        <p:blipFill>
          <a:blip r:embed="rId2"/>
          <a:stretch>
            <a:fillRect/>
          </a:stretch>
        </p:blipFill>
        <p:spPr>
          <a:xfrm>
            <a:off x="164039" y="69108"/>
            <a:ext cx="8640249" cy="4030572"/>
          </a:xfrm>
          <a:prstGeom prst="rect">
            <a:avLst/>
          </a:prstGeom>
          <a:effectLst>
            <a:softEdge rad="25400"/>
          </a:effectLst>
        </p:spPr>
      </p:pic>
    </p:spTree>
    <p:extLst>
      <p:ext uri="{BB962C8B-B14F-4D97-AF65-F5344CB8AC3E}">
        <p14:creationId xmlns:p14="http://schemas.microsoft.com/office/powerpoint/2010/main" val="209607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a:solidFill>
                  <a:schemeClr val="tx1">
                    <a:lumMod val="85000"/>
                    <a:lumOff val="15000"/>
                  </a:schemeClr>
                </a:solidFill>
              </a:rPr>
              <a:t>Fastai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72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9F9-E5AA-0E59-5793-76BBD965CA92}"/>
              </a:ext>
            </a:extLst>
          </p:cNvPr>
          <p:cNvSpPr>
            <a:spLocks noGrp="1"/>
          </p:cNvSpPr>
          <p:nvPr>
            <p:ph type="title"/>
          </p:nvPr>
        </p:nvSpPr>
        <p:spPr/>
        <p:txBody>
          <a:bodyPr/>
          <a:lstStyle/>
          <a:p>
            <a:r>
              <a:rPr lang="en-US"/>
              <a:t>Collaborative filtering using fastai</a:t>
            </a:r>
            <a:endParaRPr lang="en-US" dirty="0"/>
          </a:p>
        </p:txBody>
      </p:sp>
      <p:graphicFrame>
        <p:nvGraphicFramePr>
          <p:cNvPr id="22" name="Content Placeholder 2">
            <a:extLst>
              <a:ext uri="{FF2B5EF4-FFF2-40B4-BE49-F238E27FC236}">
                <a16:creationId xmlns:a16="http://schemas.microsoft.com/office/drawing/2014/main" id="{279D250D-BC7A-B1E5-5EB8-DCF27EFE37E1}"/>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34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164-BFCC-CB7A-F4F5-89FAD72A260C}"/>
              </a:ext>
            </a:extLst>
          </p:cNvPr>
          <p:cNvSpPr>
            <a:spLocks noGrp="1"/>
          </p:cNvSpPr>
          <p:nvPr>
            <p:ph type="title"/>
          </p:nvPr>
        </p:nvSpPr>
        <p:spPr>
          <a:xfrm>
            <a:off x="272015" y="719864"/>
            <a:ext cx="2441018" cy="3703771"/>
          </a:xfrm>
        </p:spPr>
        <p:txBody>
          <a:bodyPr vert="horz" lIns="91440" tIns="45720" rIns="91440" bIns="45720" rtlCol="0" anchor="ctr">
            <a:normAutofit/>
          </a:bodyPr>
          <a:lstStyle/>
          <a:p>
            <a:pPr algn="r" defTabSz="914400"/>
            <a:r>
              <a:rPr lang="en-US" sz="2800" spc="-50" dirty="0" err="1">
                <a:solidFill>
                  <a:schemeClr val="bg1"/>
                </a:solidFill>
              </a:rPr>
              <a:t>Fastai</a:t>
            </a:r>
            <a:r>
              <a:rPr lang="en-US" sz="2800" spc="-50" dirty="0">
                <a:solidFill>
                  <a:schemeClr val="bg1"/>
                </a:solidFill>
              </a:rPr>
              <a:t> and tools used for the implementation</a:t>
            </a:r>
          </a:p>
        </p:txBody>
      </p:sp>
      <p:sp>
        <p:nvSpPr>
          <p:cNvPr id="3" name="Content Placeholder 2">
            <a:extLst>
              <a:ext uri="{FF2B5EF4-FFF2-40B4-BE49-F238E27FC236}">
                <a16:creationId xmlns:a16="http://schemas.microsoft.com/office/drawing/2014/main" id="{26323AB5-EB8C-763D-77D0-FBE2F506F5BB}"/>
              </a:ext>
            </a:extLst>
          </p:cNvPr>
          <p:cNvSpPr>
            <a:spLocks noGrp="1"/>
          </p:cNvSpPr>
          <p:nvPr>
            <p:ph idx="1"/>
          </p:nvPr>
        </p:nvSpPr>
        <p:spPr>
          <a:xfrm>
            <a:off x="3851161" y="722630"/>
            <a:ext cx="4601323" cy="3704138"/>
          </a:xfrm>
        </p:spPr>
        <p:txBody>
          <a:bodyPr vert="horz" lIns="0" tIns="45720" rIns="0" bIns="45720" rtlCol="0" anchor="ctr">
            <a:normAutofit/>
          </a:bodyPr>
          <a:lstStyle/>
          <a:p>
            <a:pPr marL="0" lvl="0" indent="0" defTabSz="914400">
              <a:spcBef>
                <a:spcPts val="900"/>
              </a:spcBef>
              <a:spcAft>
                <a:spcPts val="0"/>
              </a:spcAft>
              <a:buFont typeface="Calibri" panose="020F0502020204030204" pitchFamily="34" charset="0"/>
              <a:buNone/>
            </a:pPr>
            <a:r>
              <a:rPr lang="en-US" sz="900" b="1"/>
              <a:t>What is fast AI? </a:t>
            </a:r>
            <a:r>
              <a:rPr lang="en-US" sz="900"/>
              <a:t>Fastai is a comprehensive deep learning library that offers practitioners a range of high-level components to achieve exceptional outcomes in traditional deep learning domains. Additionally, it equips researchers with versatile low-level components that can be flexibly combined and customized to construct novel methodologies.</a:t>
            </a:r>
          </a:p>
          <a:p>
            <a:pPr marL="0" lvl="0" indent="0" defTabSz="914400">
              <a:spcBef>
                <a:spcPts val="900"/>
              </a:spcBef>
              <a:spcAft>
                <a:spcPts val="0"/>
              </a:spcAft>
              <a:buFont typeface="Calibri" panose="020F0502020204030204" pitchFamily="34" charset="0"/>
              <a:buNone/>
            </a:pPr>
            <a:r>
              <a:rPr lang="en-US" sz="900" b="1"/>
              <a:t>Dataloaders: </a:t>
            </a:r>
            <a:r>
              <a:rPr lang="en-US" sz="900"/>
              <a:t>DataLoaders extend PyTorch's DataLoader Class by providing enhanced functionality and flexibility. They offer a range of capabilities to assist in exploring, cleaning, modifying, and preparing data throughout the entire process of building a deep learning model. DataLoaders are indispensable when constructing a fastai model, as they facilitate the efficient handling and transformation of data at various stages, ensuring optimal utilization within the model.</a:t>
            </a:r>
          </a:p>
          <a:p>
            <a:pPr marL="0" lvl="0" indent="0" defTabSz="914400">
              <a:spcBef>
                <a:spcPts val="900"/>
              </a:spcBef>
              <a:spcAft>
                <a:spcPts val="0"/>
              </a:spcAft>
              <a:buFont typeface="Calibri" panose="020F0502020204030204" pitchFamily="34" charset="0"/>
              <a:buNone/>
            </a:pPr>
            <a:r>
              <a:rPr lang="en-US" sz="900" b="1"/>
              <a:t>Learner:</a:t>
            </a:r>
            <a:r>
              <a:rPr lang="en-US" sz="900"/>
              <a:t> The integration of the model, DataLoader, and loss function within a unified framework enables the generation of weights or embedding vectors for the features, while also learning biases associated with each feature. By combining these components, the system is able to optimize and extract meaningful representations from the input data. The model leverages the DataLoader to efficiently process and transform the data, while the loss function guides the learning process by quantifying the discrepancy between predicted and actual outcomes.</a:t>
            </a:r>
          </a:p>
          <a:p>
            <a:pPr marL="0" lvl="0" indent="0" defTabSz="914400">
              <a:spcBef>
                <a:spcPts val="900"/>
              </a:spcBef>
              <a:spcAft>
                <a:spcPts val="0"/>
              </a:spcAft>
              <a:buSzPct val="91666"/>
              <a:buFont typeface="Calibri" panose="020F0502020204030204" pitchFamily="34" charset="0"/>
              <a:buNone/>
            </a:pPr>
            <a:r>
              <a:rPr lang="en-US" sz="900" b="1"/>
              <a:t>MSE Loss function</a:t>
            </a:r>
            <a:r>
              <a:rPr lang="en-US" sz="900"/>
              <a:t>:The Mean Squared Error (MSE) loss function is defined as the average of the squared differences between the actual and predicted values. It serves as a widely utilized loss function in regression tasks. By computing the squared differences and taking their average, the MSE loss effectively quantifies the overall magnitude of the prediction errors. This makes it a popular choice for regression problems, as it provides a measure of how well the model fits the data and enables the optimization process to minimize the discrepancy between predicted and actual values.</a:t>
            </a:r>
          </a:p>
        </p:txBody>
      </p:sp>
    </p:spTree>
    <p:extLst>
      <p:ext uri="{BB962C8B-B14F-4D97-AF65-F5344CB8AC3E}">
        <p14:creationId xmlns:p14="http://schemas.microsoft.com/office/powerpoint/2010/main" val="269211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D36D-2164-E0C3-AE24-DE8EB9B0A036}"/>
              </a:ext>
            </a:extLst>
          </p:cNvPr>
          <p:cNvSpPr>
            <a:spLocks noGrp="1"/>
          </p:cNvSpPr>
          <p:nvPr>
            <p:ph type="title"/>
          </p:nvPr>
        </p:nvSpPr>
        <p:spPr/>
        <p:txBody>
          <a:bodyPr/>
          <a:lstStyle/>
          <a:p>
            <a:r>
              <a:rPr lang="en-US"/>
              <a:t>Choosing a Learning rate</a:t>
            </a:r>
            <a:endParaRPr lang="en-US" dirty="0"/>
          </a:p>
        </p:txBody>
      </p:sp>
      <p:pic>
        <p:nvPicPr>
          <p:cNvPr id="5" name="Google Shape;189;g22182353c72_0_6">
            <a:extLst>
              <a:ext uri="{FF2B5EF4-FFF2-40B4-BE49-F238E27FC236}">
                <a16:creationId xmlns:a16="http://schemas.microsoft.com/office/drawing/2014/main" id="{52C936F6-A732-0996-C469-DF09E0395F43}"/>
              </a:ext>
            </a:extLst>
          </p:cNvPr>
          <p:cNvPicPr preferRelativeResize="0"/>
          <p:nvPr/>
        </p:nvPicPr>
        <p:blipFill>
          <a:blip r:embed="rId2">
            <a:alphaModFix/>
          </a:blip>
          <a:stretch>
            <a:fillRect/>
          </a:stretch>
        </p:blipFill>
        <p:spPr>
          <a:xfrm>
            <a:off x="3591173" y="619326"/>
            <a:ext cx="4869300" cy="3672023"/>
          </a:xfrm>
          <a:prstGeom prst="rect">
            <a:avLst/>
          </a:prstGeom>
          <a:noFill/>
          <a:ln>
            <a:noFill/>
          </a:ln>
          <a:effectLst>
            <a:softEdge rad="38100"/>
          </a:effectLst>
        </p:spPr>
      </p:pic>
    </p:spTree>
    <p:extLst>
      <p:ext uri="{BB962C8B-B14F-4D97-AF65-F5344CB8AC3E}">
        <p14:creationId xmlns:p14="http://schemas.microsoft.com/office/powerpoint/2010/main" val="358318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56F-865F-7C51-F9E9-FA6FEA15A510}"/>
              </a:ext>
            </a:extLst>
          </p:cNvPr>
          <p:cNvSpPr>
            <a:spLocks noGrp="1"/>
          </p:cNvSpPr>
          <p:nvPr>
            <p:ph type="title"/>
          </p:nvPr>
        </p:nvSpPr>
        <p:spPr/>
        <p:txBody>
          <a:bodyPr/>
          <a:lstStyle/>
          <a:p>
            <a:r>
              <a:rPr lang="en-US"/>
              <a:t>Model training</a:t>
            </a:r>
            <a:endParaRPr lang="en-US" dirty="0"/>
          </a:p>
        </p:txBody>
      </p:sp>
      <p:pic>
        <p:nvPicPr>
          <p:cNvPr id="5" name="Google Shape;197;g22182353c72_0_13">
            <a:extLst>
              <a:ext uri="{FF2B5EF4-FFF2-40B4-BE49-F238E27FC236}">
                <a16:creationId xmlns:a16="http://schemas.microsoft.com/office/drawing/2014/main" id="{74DAC59A-7C21-7B49-2267-6EAEEFE3AC6B}"/>
              </a:ext>
            </a:extLst>
          </p:cNvPr>
          <p:cNvPicPr preferRelativeResize="0"/>
          <p:nvPr/>
        </p:nvPicPr>
        <p:blipFill>
          <a:blip r:embed="rId2">
            <a:alphaModFix/>
          </a:blip>
          <a:stretch>
            <a:fillRect/>
          </a:stretch>
        </p:blipFill>
        <p:spPr>
          <a:xfrm>
            <a:off x="3480874" y="555028"/>
            <a:ext cx="5078335" cy="4033443"/>
          </a:xfrm>
          <a:prstGeom prst="rect">
            <a:avLst/>
          </a:prstGeom>
          <a:noFill/>
          <a:ln>
            <a:noFill/>
          </a:ln>
          <a:effectLst>
            <a:softEdge rad="38100"/>
          </a:effectLst>
        </p:spPr>
      </p:pic>
    </p:spTree>
    <p:extLst>
      <p:ext uri="{BB962C8B-B14F-4D97-AF65-F5344CB8AC3E}">
        <p14:creationId xmlns:p14="http://schemas.microsoft.com/office/powerpoint/2010/main" val="355614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971-A1AD-A6F4-8035-FDFF02703864}"/>
              </a:ext>
            </a:extLst>
          </p:cNvPr>
          <p:cNvSpPr>
            <a:spLocks noGrp="1"/>
          </p:cNvSpPr>
          <p:nvPr>
            <p:ph type="title"/>
          </p:nvPr>
        </p:nvSpPr>
        <p:spPr>
          <a:xfrm>
            <a:off x="822960" y="3806189"/>
            <a:ext cx="7585234" cy="983777"/>
          </a:xfrm>
        </p:spPr>
        <p:txBody>
          <a:bodyPr/>
          <a:lstStyle/>
          <a:p>
            <a:r>
              <a:rPr lang="en-US" dirty="0"/>
              <a:t>Test predicted and actual value</a:t>
            </a:r>
          </a:p>
        </p:txBody>
      </p:sp>
      <p:pic>
        <p:nvPicPr>
          <p:cNvPr id="5" name="Google Shape;205;g22182353c72_0_20">
            <a:extLst>
              <a:ext uri="{FF2B5EF4-FFF2-40B4-BE49-F238E27FC236}">
                <a16:creationId xmlns:a16="http://schemas.microsoft.com/office/drawing/2014/main" id="{CAAB7AFA-DB76-32C2-917E-60365BCC0267}"/>
              </a:ext>
            </a:extLst>
          </p:cNvPr>
          <p:cNvPicPr preferRelativeResize="0"/>
          <p:nvPr/>
        </p:nvPicPr>
        <p:blipFill>
          <a:blip r:embed="rId2">
            <a:alphaModFix/>
          </a:blip>
          <a:stretch>
            <a:fillRect/>
          </a:stretch>
        </p:blipFill>
        <p:spPr>
          <a:xfrm>
            <a:off x="513403" y="455472"/>
            <a:ext cx="4475269" cy="2802850"/>
          </a:xfrm>
          <a:prstGeom prst="rect">
            <a:avLst/>
          </a:prstGeom>
          <a:noFill/>
          <a:ln>
            <a:noFill/>
          </a:ln>
          <a:effectLst>
            <a:softEdge rad="38100"/>
          </a:effectLst>
        </p:spPr>
      </p:pic>
      <p:pic>
        <p:nvPicPr>
          <p:cNvPr id="6" name="Google Shape;206;g22182353c72_0_20">
            <a:extLst>
              <a:ext uri="{FF2B5EF4-FFF2-40B4-BE49-F238E27FC236}">
                <a16:creationId xmlns:a16="http://schemas.microsoft.com/office/drawing/2014/main" id="{595CC5B6-6977-1F14-5981-E914CEDC9BCF}"/>
              </a:ext>
            </a:extLst>
          </p:cNvPr>
          <p:cNvPicPr preferRelativeResize="0"/>
          <p:nvPr/>
        </p:nvPicPr>
        <p:blipFill>
          <a:blip r:embed="rId3">
            <a:alphaModFix/>
          </a:blip>
          <a:stretch>
            <a:fillRect/>
          </a:stretch>
        </p:blipFill>
        <p:spPr>
          <a:xfrm>
            <a:off x="6813570" y="398322"/>
            <a:ext cx="967123" cy="2917150"/>
          </a:xfrm>
          <a:prstGeom prst="rect">
            <a:avLst/>
          </a:prstGeom>
          <a:noFill/>
          <a:ln>
            <a:noFill/>
          </a:ln>
          <a:effectLst>
            <a:softEdge rad="38100"/>
          </a:effectLst>
        </p:spPr>
      </p:pic>
    </p:spTree>
    <p:extLst>
      <p:ext uri="{BB962C8B-B14F-4D97-AF65-F5344CB8AC3E}">
        <p14:creationId xmlns:p14="http://schemas.microsoft.com/office/powerpoint/2010/main" val="67643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3DAA-BC8A-1FFD-C424-C48DEB36B72E}"/>
              </a:ext>
            </a:extLst>
          </p:cNvPr>
          <p:cNvSpPr>
            <a:spLocks noGrp="1"/>
          </p:cNvSpPr>
          <p:nvPr>
            <p:ph type="title"/>
          </p:nvPr>
        </p:nvSpPr>
        <p:spPr/>
        <p:txBody>
          <a:bodyPr/>
          <a:lstStyle/>
          <a:p>
            <a:r>
              <a:rPr lang="en-US" dirty="0"/>
              <a:t>Dimension Reduction Methods</a:t>
            </a:r>
          </a:p>
        </p:txBody>
      </p:sp>
      <p:sp>
        <p:nvSpPr>
          <p:cNvPr id="5" name="Google Shape;212;g22182353c72_0_41">
            <a:extLst>
              <a:ext uri="{FF2B5EF4-FFF2-40B4-BE49-F238E27FC236}">
                <a16:creationId xmlns:a16="http://schemas.microsoft.com/office/drawing/2014/main" id="{CA7C3FD4-3CAA-83D8-5591-A85422AE2873}"/>
              </a:ext>
            </a:extLst>
          </p:cNvPr>
          <p:cNvSpPr txBox="1">
            <a:spLocks/>
          </p:cNvSpPr>
          <p:nvPr/>
        </p:nvSpPr>
        <p:spPr>
          <a:xfrm>
            <a:off x="3600450" y="500665"/>
            <a:ext cx="5455118" cy="1766862"/>
          </a:xfrm>
          <a:prstGeom prst="rect">
            <a:avLst/>
          </a:prstGeom>
        </p:spPr>
        <p:txBody>
          <a:bodyPr spcFirstLastPara="1" vert="horz" wrap="square" lIns="0" tIns="45700" rIns="0" bIns="45700" rtlCol="0" anchor="t" anchorCtr="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342900">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t-Distributed Stochastic Neighbor Embedding (TSNE)</a:t>
            </a:r>
          </a:p>
          <a:p>
            <a:pPr marL="457200" indent="-342900">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Principal component analysis-PCA</a:t>
            </a:r>
          </a:p>
          <a:p>
            <a:pPr marL="457200" indent="-342900">
              <a:spcBef>
                <a:spcPts val="0"/>
              </a:spcBef>
              <a:spcAft>
                <a:spcPts val="0"/>
              </a:spcAft>
              <a:buClr>
                <a:srgbClr val="292929"/>
              </a:buClr>
              <a:buSzPts val="1800"/>
              <a:buFont typeface="Georgia"/>
              <a:buAutoNum type="arabicPeriod"/>
            </a:pPr>
            <a:endParaRPr lang="en-US" sz="1600" dirty="0">
              <a:solidFill>
                <a:srgbClr val="292929"/>
              </a:solidFill>
              <a:latin typeface="Georgia"/>
              <a:ea typeface="Georgia"/>
              <a:cs typeface="Georgia"/>
              <a:sym typeface="Georgia"/>
            </a:endParaRPr>
          </a:p>
          <a:p>
            <a:pPr marL="457200" indent="-342900">
              <a:spcBef>
                <a:spcPts val="0"/>
              </a:spcBef>
              <a:spcAft>
                <a:spcPts val="0"/>
              </a:spcAft>
              <a:buClr>
                <a:srgbClr val="292929"/>
              </a:buClr>
              <a:buSzPts val="1800"/>
              <a:buFont typeface="Georgia"/>
              <a:buAutoNum type="arabicPeriod"/>
            </a:pPr>
            <a:r>
              <a:rPr lang="en-US" sz="1600" dirty="0">
                <a:solidFill>
                  <a:srgbClr val="292929"/>
                </a:solidFill>
                <a:latin typeface="Georgia"/>
                <a:ea typeface="Georgia"/>
                <a:cs typeface="Georgia"/>
                <a:sym typeface="Georgia"/>
              </a:rPr>
              <a:t>Uniform Manifold Approximation and Projection, UMAP</a:t>
            </a:r>
          </a:p>
        </p:txBody>
      </p:sp>
      <p:sp>
        <p:nvSpPr>
          <p:cNvPr id="6" name="TextBox 5">
            <a:extLst>
              <a:ext uri="{FF2B5EF4-FFF2-40B4-BE49-F238E27FC236}">
                <a16:creationId xmlns:a16="http://schemas.microsoft.com/office/drawing/2014/main" id="{17F2E3FE-FB68-5F90-B43D-D389EC22FF3C}"/>
              </a:ext>
            </a:extLst>
          </p:cNvPr>
          <p:cNvSpPr txBox="1"/>
          <p:nvPr/>
        </p:nvSpPr>
        <p:spPr>
          <a:xfrm>
            <a:off x="7398328" y="2224401"/>
            <a:ext cx="948229" cy="369332"/>
          </a:xfrm>
          <a:prstGeom prst="rect">
            <a:avLst/>
          </a:prstGeom>
          <a:noFill/>
        </p:spPr>
        <p:txBody>
          <a:bodyPr wrap="square" rtlCol="0">
            <a:spAutoFit/>
          </a:bodyPr>
          <a:lstStyle/>
          <a:p>
            <a:r>
              <a:rPr lang="en-US" dirty="0">
                <a:hlinkClick r:id="rId2"/>
              </a:rPr>
              <a:t>Source</a:t>
            </a:r>
            <a:endParaRPr lang="en-US" dirty="0"/>
          </a:p>
        </p:txBody>
      </p:sp>
    </p:spTree>
    <p:extLst>
      <p:ext uri="{BB962C8B-B14F-4D97-AF65-F5344CB8AC3E}">
        <p14:creationId xmlns:p14="http://schemas.microsoft.com/office/powerpoint/2010/main" val="425473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E41C7-9591-12A5-C45E-2D219ED31C68}"/>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Dimension Reduction Methods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DFAEFD-E312-6DD9-ED25-96DF83B74A65}"/>
              </a:ext>
            </a:extLst>
          </p:cNvPr>
          <p:cNvSpPr>
            <a:spLocks noGrp="1"/>
          </p:cNvSpPr>
          <p:nvPr>
            <p:ph idx="1"/>
          </p:nvPr>
        </p:nvSpPr>
        <p:spPr>
          <a:xfrm>
            <a:off x="3609764" y="457200"/>
            <a:ext cx="5225891" cy="4237074"/>
          </a:xfrm>
        </p:spPr>
        <p:txBody>
          <a:bodyPr vert="horz" lIns="0" tIns="45720" rIns="0" bIns="45720" rtlCol="0" anchor="ctr">
            <a:normAutofit/>
          </a:bodyPr>
          <a:lstStyle/>
          <a:p>
            <a:pPr defTabSz="914400">
              <a:spcAft>
                <a:spcPts val="0"/>
              </a:spcAft>
              <a:buSzPts val="1100"/>
              <a:buFont typeface="Wingdings" panose="05000000000000000000" pitchFamily="2" charset="2"/>
              <a:buChar char="§"/>
            </a:pPr>
            <a:r>
              <a:rPr lang="en-US" sz="1100" b="1" dirty="0"/>
              <a:t>TSNE (t-distributed Stochastic Neighbor Embedding)</a:t>
            </a:r>
            <a:r>
              <a:rPr lang="en-US" sz="1100" dirty="0"/>
              <a:t> is a manifold learning technique that aims to map high-dimensional data onto a lower-dimensional manifold. By doing so, it generates an embedding that preserves the local structure of the data. TSNE is primarily employed for visualization purposes due to its ability to reveal patterns and clusters within the data. Furthermore, TSNE does not support transforming new data points into the embedding space.</a:t>
            </a:r>
          </a:p>
          <a:p>
            <a:pPr defTabSz="914400">
              <a:spcAft>
                <a:spcPts val="0"/>
              </a:spcAft>
              <a:buFont typeface="Wingdings" panose="05000000000000000000" pitchFamily="2" charset="2"/>
              <a:buChar char="§"/>
            </a:pPr>
            <a:r>
              <a:rPr lang="en-US" sz="1100" dirty="0"/>
              <a:t>A promising alternative to TSNE is </a:t>
            </a:r>
            <a:r>
              <a:rPr lang="en-US" sz="1100" b="1" dirty="0"/>
              <a:t>UMAP</a:t>
            </a:r>
            <a:r>
              <a:rPr lang="en-US" sz="1100" dirty="0"/>
              <a:t> </a:t>
            </a:r>
            <a:r>
              <a:rPr lang="en-US" sz="1100" b="1" dirty="0"/>
              <a:t>(Uniform Manifold Approximation and Projection)</a:t>
            </a:r>
            <a:r>
              <a:rPr lang="en-US" sz="1100" dirty="0"/>
              <a:t>. UMAP not only provides visualization capabilities but also supports the transformation of new data into the embedding space. This flexibility makes UMAP a powerful tool for both visualization and subsequent analysis or prediction tasks involving unseen data.</a:t>
            </a:r>
          </a:p>
          <a:p>
            <a:pPr defTabSz="914400">
              <a:spcAft>
                <a:spcPts val="0"/>
              </a:spcAft>
              <a:buFont typeface="Wingdings" panose="05000000000000000000" pitchFamily="2" charset="2"/>
              <a:buChar char="§"/>
            </a:pPr>
            <a:r>
              <a:rPr lang="en-US" sz="1100" b="1" dirty="0"/>
              <a:t>Principal Component Analysis</a:t>
            </a:r>
            <a:r>
              <a:rPr lang="en-US" sz="1100" dirty="0"/>
              <a:t> (PCA) is a popular approach used to analyze extensive datasets that have a high number of dimensions or features per observation. The main goal of PCA is to increase data interpretability while preserving as much relevant information as possible. By reducing the dataset's dimensionality, PCA enables the visualization of complex, multidimensional data. It achieves this by identifying the principal components that capture the most significant variations in the data. These components provide a concise summary of the dataset, allowing analysts to gain insights into its underlying patterns and structures.</a:t>
            </a:r>
          </a:p>
        </p:txBody>
      </p:sp>
    </p:spTree>
    <p:extLst>
      <p:ext uri="{BB962C8B-B14F-4D97-AF65-F5344CB8AC3E}">
        <p14:creationId xmlns:p14="http://schemas.microsoft.com/office/powerpoint/2010/main" val="16035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3700" spc="-50"/>
              <a:t>What is a  Recommendation System?</a:t>
            </a:r>
          </a:p>
        </p:txBody>
      </p:sp>
      <p:graphicFrame>
        <p:nvGraphicFramePr>
          <p:cNvPr id="94" name="Google Shape;73;p14">
            <a:extLst>
              <a:ext uri="{FF2B5EF4-FFF2-40B4-BE49-F238E27FC236}">
                <a16:creationId xmlns:a16="http://schemas.microsoft.com/office/drawing/2014/main" id="{2C154B7D-024E-CF9C-7833-5841E78FA9CF}"/>
              </a:ext>
            </a:extLst>
          </p:cNvPr>
          <p:cNvGraphicFramePr/>
          <p:nvPr>
            <p:extLst>
              <p:ext uri="{D42A27DB-BD31-4B8C-83A1-F6EECF244321}">
                <p14:modId xmlns:p14="http://schemas.microsoft.com/office/powerpoint/2010/main" val="223276639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C17-CD83-9607-44FF-76653F1130EA}"/>
              </a:ext>
            </a:extLst>
          </p:cNvPr>
          <p:cNvSpPr>
            <a:spLocks noGrp="1"/>
          </p:cNvSpPr>
          <p:nvPr>
            <p:ph type="title"/>
          </p:nvPr>
        </p:nvSpPr>
        <p:spPr/>
        <p:txBody>
          <a:bodyPr/>
          <a:lstStyle/>
          <a:p>
            <a:r>
              <a:rPr lang="en-US" dirty="0"/>
              <a:t>2D Embedding</a:t>
            </a:r>
          </a:p>
        </p:txBody>
      </p:sp>
      <p:pic>
        <p:nvPicPr>
          <p:cNvPr id="5" name="Google Shape;228;g22182353c72_0_59">
            <a:extLst>
              <a:ext uri="{FF2B5EF4-FFF2-40B4-BE49-F238E27FC236}">
                <a16:creationId xmlns:a16="http://schemas.microsoft.com/office/drawing/2014/main" id="{CFBBA614-8CDD-F131-8D49-4A1B790E84DC}"/>
              </a:ext>
            </a:extLst>
          </p:cNvPr>
          <p:cNvPicPr preferRelativeResize="0"/>
          <p:nvPr/>
        </p:nvPicPr>
        <p:blipFill>
          <a:blip r:embed="rId2">
            <a:alphaModFix/>
          </a:blip>
          <a:stretch>
            <a:fillRect/>
          </a:stretch>
        </p:blipFill>
        <p:spPr>
          <a:xfrm>
            <a:off x="3319000" y="145600"/>
            <a:ext cx="5442225" cy="4761950"/>
          </a:xfrm>
          <a:prstGeom prst="rect">
            <a:avLst/>
          </a:prstGeom>
          <a:noFill/>
          <a:ln>
            <a:noFill/>
          </a:ln>
        </p:spPr>
      </p:pic>
    </p:spTree>
    <p:extLst>
      <p:ext uri="{BB962C8B-B14F-4D97-AF65-F5344CB8AC3E}">
        <p14:creationId xmlns:p14="http://schemas.microsoft.com/office/powerpoint/2010/main" val="99296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B774B55-DEEF-410A-9F9B-E3F6C9F7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E86F63E5-80CB-48C0-8847-43E22C537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318D88-D9BB-4846-BF7B-49CBE4094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78E6CEE-A5A7-4FF2-A9BA-8E59C72B3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800EE96A-641D-A0B4-B303-EE54FE51F017}"/>
              </a:ext>
            </a:extLst>
          </p:cNvPr>
          <p:cNvSpPr>
            <a:spLocks noGrp="1"/>
          </p:cNvSpPr>
          <p:nvPr>
            <p:ph type="title"/>
          </p:nvPr>
        </p:nvSpPr>
        <p:spPr>
          <a:xfrm>
            <a:off x="479917" y="4157871"/>
            <a:ext cx="8181805" cy="670426"/>
          </a:xfrm>
        </p:spPr>
        <p:txBody>
          <a:bodyPr vert="horz" lIns="91440" tIns="45720" rIns="91440" bIns="45720" rtlCol="0" anchor="b">
            <a:normAutofit fontScale="90000"/>
          </a:bodyPr>
          <a:lstStyle/>
          <a:p>
            <a:pPr defTabSz="914400"/>
            <a:r>
              <a:rPr lang="en-US" sz="4500" spc="-50" dirty="0">
                <a:solidFill>
                  <a:schemeClr val="tx1">
                    <a:lumMod val="85000"/>
                    <a:lumOff val="15000"/>
                  </a:schemeClr>
                </a:solidFill>
              </a:rPr>
              <a:t>Recommendation</a:t>
            </a:r>
          </a:p>
        </p:txBody>
      </p:sp>
      <p:pic>
        <p:nvPicPr>
          <p:cNvPr id="3" name="Picture 2" descr="A screenshot of a computer&#10;&#10;Description automatically generated with low confidence">
            <a:extLst>
              <a:ext uri="{FF2B5EF4-FFF2-40B4-BE49-F238E27FC236}">
                <a16:creationId xmlns:a16="http://schemas.microsoft.com/office/drawing/2014/main" id="{76DEB154-1987-707B-1F48-CFB9DA77EAFC}"/>
              </a:ext>
            </a:extLst>
          </p:cNvPr>
          <p:cNvPicPr>
            <a:picLocks noChangeAspect="1"/>
          </p:cNvPicPr>
          <p:nvPr/>
        </p:nvPicPr>
        <p:blipFill>
          <a:blip r:embed="rId2"/>
          <a:stretch>
            <a:fillRect/>
          </a:stretch>
        </p:blipFill>
        <p:spPr>
          <a:xfrm>
            <a:off x="116410" y="384891"/>
            <a:ext cx="8908817" cy="2907636"/>
          </a:xfrm>
          <a:prstGeom prst="rect">
            <a:avLst/>
          </a:prstGeom>
          <a:effectLst>
            <a:softEdge rad="25400"/>
          </a:effectLst>
        </p:spPr>
      </p:pic>
    </p:spTree>
    <p:extLst>
      <p:ext uri="{BB962C8B-B14F-4D97-AF65-F5344CB8AC3E}">
        <p14:creationId xmlns:p14="http://schemas.microsoft.com/office/powerpoint/2010/main" val="254750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848F9-C491-D870-62D2-82F0B538FA1D}"/>
              </a:ext>
            </a:extLst>
          </p:cNvPr>
          <p:cNvSpPr>
            <a:spLocks noGrp="1"/>
          </p:cNvSpPr>
          <p:nvPr>
            <p:ph type="title"/>
          </p:nvPr>
        </p:nvSpPr>
        <p:spPr>
          <a:xfrm>
            <a:off x="723772" y="722997"/>
            <a:ext cx="2441018" cy="3703771"/>
          </a:xfrm>
        </p:spPr>
        <p:txBody>
          <a:bodyPr vert="horz" lIns="91440" tIns="45720" rIns="91440" bIns="45720" rtlCol="0" anchor="ctr">
            <a:normAutofit/>
          </a:bodyPr>
          <a:lstStyle/>
          <a:p>
            <a:pPr algn="r" defTabSz="914400"/>
            <a:r>
              <a:rPr lang="en-US" sz="3300" spc="-50">
                <a:solidFill>
                  <a:schemeClr val="tx1">
                    <a:lumMod val="75000"/>
                    <a:lumOff val="25000"/>
                  </a:schemeClr>
                </a:solidFill>
              </a:rPr>
              <a:t>Future scope</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43B1F0-2C51-6452-E291-45A5C37CAB49}"/>
              </a:ext>
            </a:extLst>
          </p:cNvPr>
          <p:cNvSpPr>
            <a:spLocks noGrp="1"/>
          </p:cNvSpPr>
          <p:nvPr>
            <p:ph idx="1"/>
          </p:nvPr>
        </p:nvSpPr>
        <p:spPr>
          <a:xfrm>
            <a:off x="3851161" y="722630"/>
            <a:ext cx="4601323" cy="3704138"/>
          </a:xfrm>
        </p:spPr>
        <p:txBody>
          <a:bodyPr vert="horz" lIns="0" tIns="45720" rIns="0" bIns="45720" rtlCol="0" anchor="ctr">
            <a:normAutofit/>
          </a:bodyPr>
          <a:lstStyle/>
          <a:p>
            <a:pPr marL="285750" indent="-285750" defTabSz="914400">
              <a:buFont typeface="Calibri" panose="020F0502020204030204" pitchFamily="34" charset="0"/>
              <a:buChar char="§"/>
            </a:pPr>
            <a:r>
              <a:rPr lang="en-US" sz="1600" dirty="0"/>
              <a:t>Incorporate into real world applications</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Test for a larger data set</a:t>
            </a:r>
          </a:p>
          <a:p>
            <a:pPr marL="285750" indent="-285750" defTabSz="914400">
              <a:buFont typeface="Calibri" panose="020F0502020204030204" pitchFamily="34" charset="0"/>
              <a:buChar char="§"/>
            </a:pPr>
            <a:endParaRPr lang="en-US" sz="1600" dirty="0"/>
          </a:p>
          <a:p>
            <a:pPr marL="285750" indent="-285750" defTabSz="914400">
              <a:buFont typeface="Calibri" panose="020F0502020204030204" pitchFamily="34" charset="0"/>
              <a:buChar char="§"/>
            </a:pPr>
            <a:r>
              <a:rPr lang="en-US" sz="1600" dirty="0"/>
              <a:t>Use a content-based recommendation for initial recommendation in addition to collaborative filtering</a:t>
            </a:r>
          </a:p>
        </p:txBody>
      </p:sp>
    </p:spTree>
    <p:extLst>
      <p:ext uri="{BB962C8B-B14F-4D97-AF65-F5344CB8AC3E}">
        <p14:creationId xmlns:p14="http://schemas.microsoft.com/office/powerpoint/2010/main" val="276203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FF43-6810-CE67-EA03-DF1E320B182F}"/>
              </a:ext>
            </a:extLst>
          </p:cNvPr>
          <p:cNvSpPr>
            <a:spLocks noGrp="1"/>
          </p:cNvSpPr>
          <p:nvPr>
            <p:ph type="title"/>
          </p:nvPr>
        </p:nvSpPr>
        <p:spPr/>
        <p:txBody>
          <a:bodyPr/>
          <a:lstStyle/>
          <a:p>
            <a:r>
              <a:rPr lang="en-US"/>
              <a:t>Sources</a:t>
            </a:r>
            <a:endParaRPr lang="en-US" dirty="0"/>
          </a:p>
        </p:txBody>
      </p:sp>
      <p:sp>
        <p:nvSpPr>
          <p:cNvPr id="3" name="Content Placeholder 2">
            <a:extLst>
              <a:ext uri="{FF2B5EF4-FFF2-40B4-BE49-F238E27FC236}">
                <a16:creationId xmlns:a16="http://schemas.microsoft.com/office/drawing/2014/main" id="{6F8359AB-B1CC-4F84-1775-9CE52A822AE6}"/>
              </a:ext>
            </a:extLst>
          </p:cNvPr>
          <p:cNvSpPr>
            <a:spLocks noGrp="1"/>
          </p:cNvSpPr>
          <p:nvPr>
            <p:ph idx="1"/>
          </p:nvPr>
        </p:nvSpPr>
        <p:spPr/>
        <p:txBody>
          <a:bodyPr/>
          <a:lstStyle/>
          <a:p>
            <a:pPr>
              <a:spcBef>
                <a:spcPts val="900"/>
              </a:spcBef>
              <a:buFont typeface="+mj-lt"/>
              <a:buAutoNum type="arabicPeriod"/>
            </a:pPr>
            <a:r>
              <a:rPr lang="en-US" sz="1600" u="sng" dirty="0" err="1">
                <a:hlinkClick r:id="rId2"/>
              </a:rPr>
              <a:t>fastai</a:t>
            </a:r>
            <a:r>
              <a:rPr lang="en-US" sz="1600" u="sng" dirty="0">
                <a:hlinkClick r:id="rId2"/>
              </a:rPr>
              <a:t> - Collaborative filtering tutorial</a:t>
            </a:r>
            <a:endParaRPr lang="en-US" sz="1600" u="sng" dirty="0"/>
          </a:p>
          <a:p>
            <a:pPr>
              <a:spcBef>
                <a:spcPts val="900"/>
              </a:spcBef>
              <a:buFont typeface="+mj-lt"/>
              <a:buAutoNum type="arabicPeriod"/>
            </a:pPr>
            <a:r>
              <a:rPr lang="en-US" sz="1600" u="sng" dirty="0">
                <a:hlinkClick r:id="rId3"/>
              </a:rPr>
              <a:t>https://pytorch.org/docs/stable/index.html</a:t>
            </a:r>
          </a:p>
          <a:p>
            <a:pPr>
              <a:spcBef>
                <a:spcPts val="900"/>
              </a:spcBef>
              <a:buFont typeface="+mj-lt"/>
              <a:buAutoNum type="arabicPeriod"/>
            </a:pPr>
            <a:r>
              <a:rPr lang="en-US" sz="1600" u="sng" dirty="0">
                <a:hlinkClick r:id="rId3"/>
              </a:rPr>
              <a:t>https://ai.plainenglish.io/fast-ai-recommendations-using-collaborative-filtering-d2dec7c702e9</a:t>
            </a:r>
          </a:p>
          <a:p>
            <a:pPr lvl="0" rtl="0">
              <a:spcBef>
                <a:spcPts val="900"/>
              </a:spcBef>
              <a:spcAft>
                <a:spcPts val="0"/>
              </a:spcAft>
              <a:buSzPts val="1800"/>
              <a:buFont typeface="+mj-lt"/>
              <a:buAutoNum type="arabicPeriod"/>
            </a:pPr>
            <a:r>
              <a:rPr lang="en-US" sz="1600" u="sng" dirty="0">
                <a:hlinkClick r:id="rId3"/>
              </a:rPr>
              <a:t>Interactive Analysis of Sentence Embeddings (amitness.com)</a:t>
            </a:r>
            <a:endParaRPr lang="en-US" sz="1600" dirty="0"/>
          </a:p>
          <a:p>
            <a:pPr lvl="0" rtl="0">
              <a:spcBef>
                <a:spcPts val="900"/>
              </a:spcBef>
              <a:spcAft>
                <a:spcPts val="0"/>
              </a:spcAft>
              <a:buSzPts val="1800"/>
              <a:buFont typeface="+mj-lt"/>
              <a:buAutoNum type="arabicPeriod"/>
            </a:pPr>
            <a:r>
              <a:rPr lang="en-US" sz="1600" u="sng" dirty="0">
                <a:hlinkClick r:id="rId4"/>
              </a:rPr>
              <a:t>Neural Network Embeddings Explained | by Will </a:t>
            </a:r>
            <a:r>
              <a:rPr lang="en-US" sz="1600" u="sng" dirty="0" err="1">
                <a:hlinkClick r:id="rId4"/>
              </a:rPr>
              <a:t>Koehrsen</a:t>
            </a:r>
            <a:r>
              <a:rPr lang="en-US" sz="1600" u="sng" dirty="0">
                <a:hlinkClick r:id="rId4"/>
              </a:rPr>
              <a:t> | Towards Data Science</a:t>
            </a:r>
            <a:endParaRPr lang="en-US" sz="1600" u="sng" dirty="0"/>
          </a:p>
          <a:p>
            <a:pPr lvl="0" rtl="0">
              <a:spcBef>
                <a:spcPts val="900"/>
              </a:spcBef>
              <a:spcAft>
                <a:spcPts val="0"/>
              </a:spcAft>
              <a:buSzPts val="1800"/>
              <a:buFont typeface="+mj-lt"/>
              <a:buAutoNum type="arabicPeriod"/>
            </a:pPr>
            <a:r>
              <a:rPr lang="en-US" sz="1600" dirty="0"/>
              <a:t>F. Maxwell Harper and Joseph A. </a:t>
            </a:r>
            <a:r>
              <a:rPr lang="en-US" sz="1600" dirty="0" err="1"/>
              <a:t>Konstan</a:t>
            </a:r>
            <a:r>
              <a:rPr lang="en-US" sz="1600" dirty="0"/>
              <a:t>. 2015 </a:t>
            </a:r>
          </a:p>
          <a:p>
            <a:pPr marL="596900" lvl="1" indent="0">
              <a:spcBef>
                <a:spcPts val="900"/>
              </a:spcBef>
              <a:buSzPts val="1800"/>
              <a:buNone/>
            </a:pPr>
            <a:r>
              <a:rPr lang="en-US" sz="1200" dirty="0"/>
              <a:t>[The </a:t>
            </a:r>
            <a:r>
              <a:rPr lang="en-US" sz="1200" dirty="0" err="1"/>
              <a:t>MovieLens</a:t>
            </a:r>
            <a:r>
              <a:rPr lang="en-US" sz="1200" dirty="0"/>
              <a:t> Datasets: History and Context. ACM Transactions on Interactive Intelligent Systems (</a:t>
            </a:r>
            <a:r>
              <a:rPr lang="en-US" sz="1200" dirty="0" err="1"/>
              <a:t>TiiS</a:t>
            </a:r>
            <a:r>
              <a:rPr lang="en-US" sz="1200" dirty="0"/>
              <a:t>) 5, 4, Article 19 (December 2015), 19 pages. DOI=http://dx.doi.org/10.1145/2827872]</a:t>
            </a:r>
          </a:p>
        </p:txBody>
      </p:sp>
    </p:spTree>
    <p:extLst>
      <p:ext uri="{BB962C8B-B14F-4D97-AF65-F5344CB8AC3E}">
        <p14:creationId xmlns:p14="http://schemas.microsoft.com/office/powerpoint/2010/main" val="37098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1485-0B7B-8E40-DEC0-F0C65965A415}"/>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pc="-50"/>
              <a:t>What is Collaborative Filtering?</a:t>
            </a:r>
          </a:p>
        </p:txBody>
      </p:sp>
      <p:sp>
        <p:nvSpPr>
          <p:cNvPr id="3" name="Content Placeholder 2">
            <a:extLst>
              <a:ext uri="{FF2B5EF4-FFF2-40B4-BE49-F238E27FC236}">
                <a16:creationId xmlns:a16="http://schemas.microsoft.com/office/drawing/2014/main" id="{A9B10A7F-2D3F-DA8A-6273-50B2F4F48773}"/>
              </a:ext>
            </a:extLst>
          </p:cNvPr>
          <p:cNvSpPr>
            <a:spLocks noGrp="1"/>
          </p:cNvSpPr>
          <p:nvPr>
            <p:ph idx="1"/>
          </p:nvPr>
        </p:nvSpPr>
        <p:spPr>
          <a:xfrm>
            <a:off x="369278" y="2232559"/>
            <a:ext cx="2313633" cy="2259430"/>
          </a:xfrm>
        </p:spPr>
        <p:txBody>
          <a:bodyPr vert="horz" lIns="0" tIns="45720" rIns="0" bIns="45720" rtlCol="0">
            <a:normAutofit/>
          </a:bodyPr>
          <a:lstStyle/>
          <a:p>
            <a:pPr defTabSz="914400">
              <a:buFont typeface="Calibri" panose="020F0502020204030204" pitchFamily="34" charset="0"/>
              <a:buChar char="•"/>
            </a:pPr>
            <a:r>
              <a:rPr lang="en-US" sz="1100" dirty="0">
                <a:solidFill>
                  <a:srgbClr val="FFFFFF"/>
                </a:solidFill>
              </a:rPr>
              <a:t>Finds similar patterns among users</a:t>
            </a:r>
          </a:p>
          <a:p>
            <a:pPr defTabSz="914400">
              <a:buFont typeface="Calibri" panose="020F0502020204030204" pitchFamily="34" charset="0"/>
              <a:buChar char="•"/>
            </a:pPr>
            <a:r>
              <a:rPr lang="en-US" sz="1100" dirty="0">
                <a:solidFill>
                  <a:srgbClr val="FFFFFF"/>
                </a:solidFill>
              </a:rPr>
              <a:t>Filters out items that users like based on the ratings or reactions of similar users</a:t>
            </a:r>
          </a:p>
          <a:p>
            <a:pPr defTabSz="914400">
              <a:buFont typeface="Calibri" panose="020F0502020204030204" pitchFamily="34" charset="0"/>
              <a:buChar char="•"/>
            </a:pPr>
            <a:endParaRPr lang="en-US" sz="1100" dirty="0">
              <a:solidFill>
                <a:srgbClr val="FFFFFF"/>
              </a:solidFill>
            </a:endParaRPr>
          </a:p>
        </p:txBody>
      </p:sp>
      <p:pic>
        <p:nvPicPr>
          <p:cNvPr id="1028" name="Picture 4" descr="Diagram&#10;&#10;Description automatically generated">
            <a:extLst>
              <a:ext uri="{FF2B5EF4-FFF2-40B4-BE49-F238E27FC236}">
                <a16:creationId xmlns:a16="http://schemas.microsoft.com/office/drawing/2014/main" id="{D576E11C-FE44-1437-AD47-367084DB2C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6512" y="659789"/>
            <a:ext cx="5098562" cy="3823921"/>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56F1F8-8BB6-C74C-B99D-08E4815299AB}"/>
              </a:ext>
            </a:extLst>
          </p:cNvPr>
          <p:cNvSpPr txBox="1"/>
          <p:nvPr/>
        </p:nvSpPr>
        <p:spPr>
          <a:xfrm>
            <a:off x="7474860" y="4598582"/>
            <a:ext cx="1180214" cy="307777"/>
          </a:xfrm>
          <a:prstGeom prst="rect">
            <a:avLst/>
          </a:prstGeom>
          <a:noFill/>
        </p:spPr>
        <p:txBody>
          <a:bodyPr wrap="square" rtlCol="0">
            <a:spAutoFit/>
          </a:bodyPr>
          <a:lstStyle/>
          <a:p>
            <a:r>
              <a:rPr lang="en-US" sz="1400" dirty="0">
                <a:solidFill>
                  <a:schemeClr val="accent6">
                    <a:lumMod val="50000"/>
                  </a:schemeClr>
                </a:solidFill>
                <a:hlinkClick r:id="rId3">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80194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22-605C-6865-9B64-D0F483028C6E}"/>
              </a:ext>
            </a:extLst>
          </p:cNvPr>
          <p:cNvSpPr>
            <a:spLocks noGrp="1"/>
          </p:cNvSpPr>
          <p:nvPr>
            <p:ph type="title"/>
          </p:nvPr>
        </p:nvSpPr>
        <p:spPr>
          <a:xfrm>
            <a:off x="3886200" y="476209"/>
            <a:ext cx="4776107" cy="1088068"/>
          </a:xfrm>
        </p:spPr>
        <p:txBody>
          <a:bodyPr vert="horz" lIns="91440" tIns="45720" rIns="91440" bIns="45720" rtlCol="0" anchor="b">
            <a:normAutofit/>
          </a:bodyPr>
          <a:lstStyle/>
          <a:p>
            <a:pPr defTabSz="914400"/>
            <a:r>
              <a:rPr lang="en-US" sz="3700" kern="1200" spc="-50" baseline="0" dirty="0">
                <a:solidFill>
                  <a:schemeClr val="tx1">
                    <a:lumMod val="75000"/>
                    <a:lumOff val="25000"/>
                  </a:schemeClr>
                </a:solidFill>
                <a:latin typeface="+mj-lt"/>
                <a:ea typeface="+mj-ea"/>
                <a:cs typeface="+mj-cs"/>
              </a:rPr>
              <a:t>Types of Collaborative Filtering</a:t>
            </a:r>
          </a:p>
        </p:txBody>
      </p:sp>
      <p:pic>
        <p:nvPicPr>
          <p:cNvPr id="5" name="Picture 4" descr="Web of wires showing connections between groups and singles">
            <a:extLst>
              <a:ext uri="{FF2B5EF4-FFF2-40B4-BE49-F238E27FC236}">
                <a16:creationId xmlns:a16="http://schemas.microsoft.com/office/drawing/2014/main" id="{A710DCAE-AA2A-AC6A-692D-41A9D0326F7F}"/>
              </a:ext>
            </a:extLst>
          </p:cNvPr>
          <p:cNvPicPr>
            <a:picLocks noChangeAspect="1"/>
          </p:cNvPicPr>
          <p:nvPr/>
        </p:nvPicPr>
        <p:blipFill rotWithShape="1">
          <a:blip r:embed="rId3"/>
          <a:srcRect l="35090" r="19689" b="-1"/>
          <a:stretch/>
        </p:blipFill>
        <p:spPr>
          <a:xfrm>
            <a:off x="20" y="-9096"/>
            <a:ext cx="3490702" cy="5152595"/>
          </a:xfrm>
          <a:prstGeom prst="rect">
            <a:avLst/>
          </a:prstGeom>
        </p:spPr>
      </p:pic>
      <p:graphicFrame>
        <p:nvGraphicFramePr>
          <p:cNvPr id="64" name="TextBox 5">
            <a:extLst>
              <a:ext uri="{FF2B5EF4-FFF2-40B4-BE49-F238E27FC236}">
                <a16:creationId xmlns:a16="http://schemas.microsoft.com/office/drawing/2014/main" id="{89C5C6B1-80B3-D711-B0E5-972BBE7D7E5C}"/>
              </a:ext>
            </a:extLst>
          </p:cNvPr>
          <p:cNvGraphicFramePr/>
          <p:nvPr>
            <p:extLst>
              <p:ext uri="{D42A27DB-BD31-4B8C-83A1-F6EECF244321}">
                <p14:modId xmlns:p14="http://schemas.microsoft.com/office/powerpoint/2010/main" val="1686193256"/>
              </p:ext>
            </p:extLst>
          </p:nvPr>
        </p:nvGraphicFramePr>
        <p:xfrm>
          <a:off x="3886200" y="1649185"/>
          <a:ext cx="4776107" cy="1233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009BB209-9E73-D341-7F85-3FB4F8F6FB31}"/>
              </a:ext>
            </a:extLst>
          </p:cNvPr>
          <p:cNvSpPr txBox="1"/>
          <p:nvPr/>
        </p:nvSpPr>
        <p:spPr>
          <a:xfrm>
            <a:off x="4174841" y="2720109"/>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Find users sharing similar rating patterns with test user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Ratings from these users used to calculate a prediction</a:t>
            </a:r>
          </a:p>
        </p:txBody>
      </p:sp>
      <p:sp>
        <p:nvSpPr>
          <p:cNvPr id="19" name="TextBox 18">
            <a:extLst>
              <a:ext uri="{FF2B5EF4-FFF2-40B4-BE49-F238E27FC236}">
                <a16:creationId xmlns:a16="http://schemas.microsoft.com/office/drawing/2014/main" id="{961FC4E9-0EA1-D466-ED78-9D67DE195686}"/>
              </a:ext>
            </a:extLst>
          </p:cNvPr>
          <p:cNvSpPr txBox="1"/>
          <p:nvPr/>
        </p:nvSpPr>
        <p:spPr>
          <a:xfrm>
            <a:off x="6158803" y="2715698"/>
            <a:ext cx="18288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Relationships among items found using item-item matrix</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Match user’s data with this matrix to get preferences</a:t>
            </a:r>
          </a:p>
        </p:txBody>
      </p:sp>
    </p:spTree>
    <p:extLst>
      <p:ext uri="{BB962C8B-B14F-4D97-AF65-F5344CB8AC3E}">
        <p14:creationId xmlns:p14="http://schemas.microsoft.com/office/powerpoint/2010/main" val="165308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C7F-4D9E-9430-EE24-1B07D72BF950}"/>
              </a:ext>
            </a:extLst>
          </p:cNvPr>
          <p:cNvSpPr>
            <a:spLocks noGrp="1"/>
          </p:cNvSpPr>
          <p:nvPr>
            <p:ph type="title"/>
          </p:nvPr>
        </p:nvSpPr>
        <p:spPr/>
        <p:txBody>
          <a:bodyPr/>
          <a:lstStyle/>
          <a:p>
            <a:r>
              <a:rPr lang="en-US"/>
              <a:t>Similarity Check</a:t>
            </a:r>
            <a:endParaRPr lang="en-US" dirty="0"/>
          </a:p>
        </p:txBody>
      </p:sp>
      <p:sp>
        <p:nvSpPr>
          <p:cNvPr id="3" name="Content Placeholder 2">
            <a:extLst>
              <a:ext uri="{FF2B5EF4-FFF2-40B4-BE49-F238E27FC236}">
                <a16:creationId xmlns:a16="http://schemas.microsoft.com/office/drawing/2014/main" id="{5239537E-F7C5-1675-AD44-81AB76B07562}"/>
              </a:ext>
            </a:extLst>
          </p:cNvPr>
          <p:cNvSpPr>
            <a:spLocks noGrp="1"/>
          </p:cNvSpPr>
          <p:nvPr>
            <p:ph idx="1"/>
          </p:nvPr>
        </p:nvSpPr>
        <p:spPr>
          <a:xfrm>
            <a:off x="3600450" y="548640"/>
            <a:ext cx="4869180" cy="291539"/>
          </a:xfrm>
        </p:spPr>
        <p:txBody>
          <a:bodyPr>
            <a:normAutofit fontScale="92500" lnSpcReduction="10000"/>
          </a:bodyPr>
          <a:lstStyle/>
          <a:p>
            <a:pPr marL="0" indent="0">
              <a:buNone/>
            </a:pPr>
            <a:r>
              <a:rPr lang="en-US" dirty="0"/>
              <a:t>Similarity can be computed as follows</a:t>
            </a:r>
          </a:p>
          <a:p>
            <a:pPr marL="219456" lvl="1" indent="0">
              <a:buNone/>
            </a:pPr>
            <a:endParaRPr lang="en-US" dirty="0"/>
          </a:p>
          <a:p>
            <a:pPr marL="0" indent="0">
              <a:buNone/>
            </a:pPr>
            <a:endParaRPr lang="en-US" dirty="0"/>
          </a:p>
          <a:p>
            <a:pPr marL="219456" lvl="1" indent="0">
              <a:buNone/>
            </a:pPr>
            <a:endParaRPr lang="en-US" dirty="0"/>
          </a:p>
        </p:txBody>
      </p:sp>
      <p:pic>
        <p:nvPicPr>
          <p:cNvPr id="7" name="Picture 6">
            <a:extLst>
              <a:ext uri="{FF2B5EF4-FFF2-40B4-BE49-F238E27FC236}">
                <a16:creationId xmlns:a16="http://schemas.microsoft.com/office/drawing/2014/main" id="{F0F14C5A-6A95-A7CD-1A45-458B3028C926}"/>
              </a:ext>
            </a:extLst>
          </p:cNvPr>
          <p:cNvPicPr>
            <a:picLocks noChangeAspect="1"/>
          </p:cNvPicPr>
          <p:nvPr/>
        </p:nvPicPr>
        <p:blipFill>
          <a:blip r:embed="rId2"/>
          <a:stretch>
            <a:fillRect/>
          </a:stretch>
        </p:blipFill>
        <p:spPr>
          <a:xfrm>
            <a:off x="3777499" y="3020293"/>
            <a:ext cx="4515082" cy="1023264"/>
          </a:xfrm>
          <a:prstGeom prst="rect">
            <a:avLst/>
          </a:prstGeom>
          <a:effectLst>
            <a:softEdge rad="25400"/>
          </a:effectLst>
        </p:spPr>
      </p:pic>
      <p:pic>
        <p:nvPicPr>
          <p:cNvPr id="9" name="Picture 8">
            <a:extLst>
              <a:ext uri="{FF2B5EF4-FFF2-40B4-BE49-F238E27FC236}">
                <a16:creationId xmlns:a16="http://schemas.microsoft.com/office/drawing/2014/main" id="{94DE456E-B999-8567-F8C7-13488F84A2A5}"/>
              </a:ext>
            </a:extLst>
          </p:cNvPr>
          <p:cNvPicPr>
            <a:picLocks noChangeAspect="1"/>
          </p:cNvPicPr>
          <p:nvPr/>
        </p:nvPicPr>
        <p:blipFill>
          <a:blip r:embed="rId3"/>
          <a:stretch>
            <a:fillRect/>
          </a:stretch>
        </p:blipFill>
        <p:spPr>
          <a:xfrm>
            <a:off x="3777499" y="840179"/>
            <a:ext cx="4515082" cy="1930499"/>
          </a:xfrm>
          <a:prstGeom prst="rect">
            <a:avLst/>
          </a:prstGeom>
          <a:solidFill>
            <a:schemeClr val="bg2"/>
          </a:solidFill>
          <a:effectLst>
            <a:softEdge rad="25400"/>
          </a:effectLst>
        </p:spPr>
      </p:pic>
      <p:sp>
        <p:nvSpPr>
          <p:cNvPr id="12" name="TextBox 11">
            <a:extLst>
              <a:ext uri="{FF2B5EF4-FFF2-40B4-BE49-F238E27FC236}">
                <a16:creationId xmlns:a16="http://schemas.microsoft.com/office/drawing/2014/main" id="{77AC52F6-A6FB-15AC-3E1C-51F2B228B4A5}"/>
              </a:ext>
            </a:extLst>
          </p:cNvPr>
          <p:cNvSpPr txBox="1"/>
          <p:nvPr/>
        </p:nvSpPr>
        <p:spPr>
          <a:xfrm>
            <a:off x="8064760" y="2711674"/>
            <a:ext cx="632691" cy="276999"/>
          </a:xfrm>
          <a:prstGeom prst="rect">
            <a:avLst/>
          </a:prstGeom>
          <a:noFill/>
        </p:spPr>
        <p:txBody>
          <a:bodyPr wrap="square" rtlCol="0">
            <a:spAutoFit/>
          </a:bodyPr>
          <a:lstStyle/>
          <a:p>
            <a:r>
              <a:rPr lang="en-US" sz="1200" dirty="0">
                <a:solidFill>
                  <a:schemeClr val="accent6">
                    <a:lumMod val="50000"/>
                  </a:schemeClr>
                </a:solidFill>
                <a:hlinkClick r:id="rId4">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
        <p:nvSpPr>
          <p:cNvPr id="13" name="TextBox 12">
            <a:extLst>
              <a:ext uri="{FF2B5EF4-FFF2-40B4-BE49-F238E27FC236}">
                <a16:creationId xmlns:a16="http://schemas.microsoft.com/office/drawing/2014/main" id="{58063B4A-B163-D0FD-32FF-22AF1841F76D}"/>
              </a:ext>
            </a:extLst>
          </p:cNvPr>
          <p:cNvSpPr txBox="1"/>
          <p:nvPr/>
        </p:nvSpPr>
        <p:spPr>
          <a:xfrm>
            <a:off x="8020886" y="4154672"/>
            <a:ext cx="720437" cy="276999"/>
          </a:xfrm>
          <a:prstGeom prst="rect">
            <a:avLst/>
          </a:prstGeom>
          <a:noFill/>
        </p:spPr>
        <p:txBody>
          <a:bodyPr wrap="square" rtlCol="0">
            <a:spAutoFit/>
          </a:bodyPr>
          <a:lstStyle/>
          <a:p>
            <a:r>
              <a:rPr lang="en-US" sz="1200" dirty="0">
                <a:solidFill>
                  <a:schemeClr val="accent6">
                    <a:lumMod val="50000"/>
                  </a:schemeClr>
                </a:solidFill>
                <a:hlinkClick r:id="rId5">
                  <a:extLst>
                    <a:ext uri="{A12FA001-AC4F-418D-AE19-62706E023703}">
                      <ahyp:hlinkClr xmlns:ahyp="http://schemas.microsoft.com/office/drawing/2018/hyperlinkcolor" val="tx"/>
                    </a:ext>
                  </a:extLst>
                </a:hlinkClick>
              </a:rPr>
              <a:t>Source</a:t>
            </a:r>
            <a:endParaRPr lang="en-US" sz="1200" dirty="0">
              <a:solidFill>
                <a:schemeClr val="accent6">
                  <a:lumMod val="50000"/>
                </a:schemeClr>
              </a:solidFill>
            </a:endParaRPr>
          </a:p>
        </p:txBody>
      </p:sp>
    </p:spTree>
    <p:extLst>
      <p:ext uri="{BB962C8B-B14F-4D97-AF65-F5344CB8AC3E}">
        <p14:creationId xmlns:p14="http://schemas.microsoft.com/office/powerpoint/2010/main" val="28019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F8A-0C65-6E6E-EAB1-D92FDA7C45DE}"/>
              </a:ext>
            </a:extLst>
          </p:cNvPr>
          <p:cNvSpPr>
            <a:spLocks noGrp="1"/>
          </p:cNvSpPr>
          <p:nvPr>
            <p:ph type="title"/>
          </p:nvPr>
        </p:nvSpPr>
        <p:spPr/>
        <p:txBody>
          <a:bodyPr/>
          <a:lstStyle/>
          <a:p>
            <a:r>
              <a:rPr lang="en-US" dirty="0"/>
              <a:t>PyTorch</a:t>
            </a:r>
          </a:p>
        </p:txBody>
      </p:sp>
      <p:graphicFrame>
        <p:nvGraphicFramePr>
          <p:cNvPr id="5" name="Content Placeholder 2">
            <a:extLst>
              <a:ext uri="{FF2B5EF4-FFF2-40B4-BE49-F238E27FC236}">
                <a16:creationId xmlns:a16="http://schemas.microsoft.com/office/drawing/2014/main" id="{B7F29E0A-FB63-2ECC-5595-3A2AAE215CDB}"/>
              </a:ext>
            </a:extLst>
          </p:cNvPr>
          <p:cNvGraphicFramePr>
            <a:graphicFrameLocks noGrp="1"/>
          </p:cNvGraphicFramePr>
          <p:nvPr>
            <p:ph idx="1"/>
          </p:nvPr>
        </p:nvGraphicFramePr>
        <p:xfrm>
          <a:off x="3600450" y="549275"/>
          <a:ext cx="4868863"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3451B-A843-8374-77D9-F5A7B47BBE2E}"/>
              </a:ext>
            </a:extLst>
          </p:cNvPr>
          <p:cNvSpPr>
            <a:spLocks noGrp="1"/>
          </p:cNvSpPr>
          <p:nvPr>
            <p:ph type="title"/>
          </p:nvPr>
        </p:nvSpPr>
        <p:spPr>
          <a:xfrm>
            <a:off x="4808763" y="476209"/>
            <a:ext cx="3845379" cy="1088068"/>
          </a:xfrm>
        </p:spPr>
        <p:txBody>
          <a:bodyPr vert="horz" lIns="91440" tIns="45720" rIns="91440" bIns="45720" rtlCol="0" anchor="b">
            <a:normAutofit/>
          </a:bodyPr>
          <a:lstStyle/>
          <a:p>
            <a:pPr defTabSz="914400"/>
            <a:r>
              <a:rPr lang="en-US" sz="4800" spc="-50">
                <a:solidFill>
                  <a:schemeClr val="tx1">
                    <a:lumMod val="75000"/>
                    <a:lumOff val="25000"/>
                  </a:schemeClr>
                </a:solidFill>
              </a:rPr>
              <a:t>Embeddings</a:t>
            </a:r>
          </a:p>
        </p:txBody>
      </p:sp>
      <p:pic>
        <p:nvPicPr>
          <p:cNvPr id="1026" name="Picture 2">
            <a:extLst>
              <a:ext uri="{FF2B5EF4-FFF2-40B4-BE49-F238E27FC236}">
                <a16:creationId xmlns:a16="http://schemas.microsoft.com/office/drawing/2014/main" id="{C7B457F5-8CEC-45F2-E181-10844F8D00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257" y="793661"/>
            <a:ext cx="4320743" cy="3629423"/>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F9F9BC3-6410-7D9A-97A6-369573E0C42E}"/>
              </a:ext>
            </a:extLst>
          </p:cNvPr>
          <p:cNvGraphicFramePr>
            <a:graphicFrameLocks noGrp="1"/>
          </p:cNvGraphicFramePr>
          <p:nvPr>
            <p:ph idx="1"/>
            <p:extLst>
              <p:ext uri="{D42A27DB-BD31-4B8C-83A1-F6EECF244321}">
                <p14:modId xmlns:p14="http://schemas.microsoft.com/office/powerpoint/2010/main" val="420731857"/>
              </p:ext>
            </p:extLst>
          </p:nvPr>
        </p:nvGraphicFramePr>
        <p:xfrm>
          <a:off x="4808763" y="1649185"/>
          <a:ext cx="3845379" cy="2752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5A98CD7-7469-A269-FDC2-CB867446A05D}"/>
              </a:ext>
            </a:extLst>
          </p:cNvPr>
          <p:cNvSpPr txBox="1"/>
          <p:nvPr/>
        </p:nvSpPr>
        <p:spPr>
          <a:xfrm>
            <a:off x="3264195" y="4442777"/>
            <a:ext cx="1307805" cy="307777"/>
          </a:xfrm>
          <a:prstGeom prst="rect">
            <a:avLst/>
          </a:prstGeom>
          <a:noFill/>
        </p:spPr>
        <p:txBody>
          <a:bodyPr wrap="square" rtlCol="0">
            <a:spAutoFit/>
          </a:bodyPr>
          <a:lstStyle/>
          <a:p>
            <a:r>
              <a:rPr lang="en-US" sz="1400" dirty="0">
                <a:solidFill>
                  <a:schemeClr val="accent6">
                    <a:lumMod val="50000"/>
                  </a:schemeClr>
                </a:solidFill>
                <a:hlinkClick r:id="rId8">
                  <a:extLst>
                    <a:ext uri="{A12FA001-AC4F-418D-AE19-62706E023703}">
                      <ahyp:hlinkClr xmlns:ahyp="http://schemas.microsoft.com/office/drawing/2018/hyperlinkcolor" val="tx"/>
                    </a:ext>
                  </a:extLst>
                </a:hlinkClick>
              </a:rPr>
              <a:t>Image Credits</a:t>
            </a:r>
            <a:endParaRPr lang="en-US" sz="1400" dirty="0">
              <a:solidFill>
                <a:schemeClr val="accent6">
                  <a:lumMod val="50000"/>
                </a:schemeClr>
              </a:solidFill>
            </a:endParaRPr>
          </a:p>
        </p:txBody>
      </p:sp>
    </p:spTree>
    <p:extLst>
      <p:ext uri="{BB962C8B-B14F-4D97-AF65-F5344CB8AC3E}">
        <p14:creationId xmlns:p14="http://schemas.microsoft.com/office/powerpoint/2010/main" val="136212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CFB02-F7D2-2F40-2562-3F76A1E0DFD2}"/>
              </a:ext>
            </a:extLst>
          </p:cNvPr>
          <p:cNvSpPr>
            <a:spLocks noGrp="1"/>
          </p:cNvSpPr>
          <p:nvPr>
            <p:ph type="title"/>
          </p:nvPr>
        </p:nvSpPr>
        <p:spPr>
          <a:xfrm>
            <a:off x="723900" y="482600"/>
            <a:ext cx="4691270" cy="3790506"/>
          </a:xfrm>
        </p:spPr>
        <p:txBody>
          <a:bodyPr vert="horz" lIns="91440" tIns="45720" rIns="91440" bIns="45720" rtlCol="0" anchor="ctr">
            <a:normAutofit/>
          </a:bodyPr>
          <a:lstStyle/>
          <a:p>
            <a:pPr algn="r" defTabSz="914400"/>
            <a:r>
              <a:rPr lang="en-US" sz="5600" spc="-50" dirty="0">
                <a:solidFill>
                  <a:schemeClr val="tx1">
                    <a:lumMod val="85000"/>
                    <a:lumOff val="15000"/>
                  </a:schemeClr>
                </a:solidFill>
              </a:rPr>
              <a:t>PyTorch Deep Neural Network Implementation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27A07-EC9D-B7AF-943F-0C34F7D8B43E}"/>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spc="-50">
                <a:solidFill>
                  <a:schemeClr val="tx1">
                    <a:lumMod val="85000"/>
                    <a:lumOff val="15000"/>
                  </a:schemeClr>
                </a:solidFill>
              </a:rPr>
              <a:t>Model Summary</a:t>
            </a:r>
          </a:p>
        </p:txBody>
      </p:sp>
      <p:pic>
        <p:nvPicPr>
          <p:cNvPr id="6" name="Picture 5">
            <a:extLst>
              <a:ext uri="{FF2B5EF4-FFF2-40B4-BE49-F238E27FC236}">
                <a16:creationId xmlns:a16="http://schemas.microsoft.com/office/drawing/2014/main" id="{462E519D-91A3-0BA0-EC23-7E65F32CB6EE}"/>
              </a:ext>
            </a:extLst>
          </p:cNvPr>
          <p:cNvPicPr>
            <a:picLocks noChangeAspect="1"/>
          </p:cNvPicPr>
          <p:nvPr/>
        </p:nvPicPr>
        <p:blipFill>
          <a:blip r:embed="rId2"/>
          <a:stretch>
            <a:fillRect/>
          </a:stretch>
        </p:blipFill>
        <p:spPr>
          <a:xfrm>
            <a:off x="476592" y="480060"/>
            <a:ext cx="7205472" cy="2702052"/>
          </a:xfrm>
          <a:prstGeom prst="rect">
            <a:avLst/>
          </a:prstGeom>
          <a:effectLst>
            <a:softEdge rad="25400"/>
          </a:effectLst>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97762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372</TotalTime>
  <Words>957</Words>
  <Application>Microsoft Office PowerPoint</Application>
  <PresentationFormat>On-screen Show (16:9)</PresentationFormat>
  <Paragraphs>84</Paragraphs>
  <Slides>23</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Wingdings</vt:lpstr>
      <vt:lpstr>Calibri Light</vt:lpstr>
      <vt:lpstr>Arial</vt:lpstr>
      <vt:lpstr>Georgia</vt:lpstr>
      <vt:lpstr>Retrospect</vt:lpstr>
      <vt:lpstr>Recommendation using Collaborative Filtering</vt:lpstr>
      <vt:lpstr>What is a  Recommendation System?</vt:lpstr>
      <vt:lpstr>What is Collaborative Filtering?</vt:lpstr>
      <vt:lpstr>Types of Collaborative Filtering</vt:lpstr>
      <vt:lpstr>Similarity Check</vt:lpstr>
      <vt:lpstr>PyTorch</vt:lpstr>
      <vt:lpstr>Embeddings</vt:lpstr>
      <vt:lpstr>PyTorch Deep Neural Network Implementation</vt:lpstr>
      <vt:lpstr>Model Summary</vt:lpstr>
      <vt:lpstr>Predictions</vt:lpstr>
      <vt:lpstr>Recommendation</vt:lpstr>
      <vt:lpstr>Fastai Implementation</vt:lpstr>
      <vt:lpstr>Collaborative filtering using fastai</vt:lpstr>
      <vt:lpstr>Fastai and tools used for the implementation</vt:lpstr>
      <vt:lpstr>Choosing a Learning rate</vt:lpstr>
      <vt:lpstr>Model training</vt:lpstr>
      <vt:lpstr>Test predicted and actual value</vt:lpstr>
      <vt:lpstr>Dimension Reduction Methods</vt:lpstr>
      <vt:lpstr>Dimension Reduction Methods</vt:lpstr>
      <vt:lpstr>2D Embedding</vt:lpstr>
      <vt:lpstr>Recommendation</vt:lpstr>
      <vt:lpstr>Future scope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using Collaborative Filtering</dc:title>
  <cp:lastModifiedBy>Viveka Salinamakki</cp:lastModifiedBy>
  <cp:revision>38</cp:revision>
  <dcterms:modified xsi:type="dcterms:W3CDTF">2023-05-06T07:50:50Z</dcterms:modified>
</cp:coreProperties>
</file>