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E8F9-A96B-4DB5-BB1B-848E34CC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CD76C-4FAC-47D4-8382-E78FFAB3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954B-F64F-47BF-92FB-2E634FCA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CCE3-5B6D-4DCC-BBED-B2FAD7B5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D9A8E-ADE2-4046-A9F0-2C31D569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4011-18F4-41D3-A958-BED48C9E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E336A-7668-4D60-9002-68CB43F5A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751C-5BAC-4654-9801-3B81DC6B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9128-25A2-49D1-ACC6-AAFCE1D1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858E-1A23-4555-8D90-FE8B3E7D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AC178-54B4-4C69-A88C-9B99A350B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17617-86BE-4476-8143-FE1DF1A13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B993-59F2-4D72-B1EA-58EF9C28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50D8D-8152-48F7-B612-F284D8BB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775B8-9DCD-4741-AB6C-BB5EFAB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BD6E-BC79-41D1-A699-68608B01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8D2C-C846-4887-BDD2-030A0D12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FB87-B724-4190-B993-3EF3B1D0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3ABB-C15C-4072-A980-365F4E59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DBF31-1ADB-414A-A59A-B89DAA2A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81E6-4C3E-4499-9EAA-30FB1315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05BFE-8416-4F42-9BBB-D769D4E6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29B7-46A3-4A67-B233-37678A5E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BB47F-B770-4857-A1FD-C7A6E176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50F2-D1AE-42D5-B435-DE307AB2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F64-E4CF-40CC-A4F7-57BDBFEE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20F0-ED72-412B-8ABA-EC761099E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7FE1D-EB36-4D08-896F-DB10DD9C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51D16-38A8-4719-AA5E-7CF8DCCC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5823F-174E-46BA-840B-862B98AA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85D53-6ED6-4723-BF97-13747E45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BFEA-3359-4AF3-8FDF-3EF41E3E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67C98-3E57-4D9B-A04E-81B78D25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D6E58-0D68-47A0-8FA5-03E128CAF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86491-CBA8-4361-B9DD-71F40ED56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F4C93-E117-4537-A30C-2D63E50A9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35D81-087E-469F-94E8-C482391D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400FC-CA11-4438-9D32-58078E26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A7F27-BCE7-4FEA-A9B5-9EC32781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53B6-B453-4FBC-B051-2DF56317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5DF7F-5028-4B6A-8D13-9F26309C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F956C-5D19-4C3F-87C6-FC04606A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6C3C0-66CB-43B8-9703-4BABF59A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A6A24-2A20-4538-A893-D0A188F5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AA449-8523-423A-8D4D-E9B10F7E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C810D-B1A1-4264-AF60-2E0EAA4A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1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7003-891C-4E8F-8518-B088237B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A5F9-415D-4A2F-B03E-7DD2C46A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6E5AC-44DF-473C-A70A-C6FF0993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1C35D-3E73-476E-9DBE-B9BE3BC0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98F0D-5871-4577-A685-D027E072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3FEC9-8668-463D-835C-84A7478B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2D83-BA74-40EA-917A-A33986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171FE-6F8D-4D2E-A798-A12BA5738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E1DA9-931E-4469-A1E1-A3AB70982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D4356-5DBD-44E7-80C6-3E535F74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E343B-0508-4D5C-9448-9E36F24E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5254-467F-45AC-83FC-325B3D60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EBEED-CAFC-4439-B54C-02D00553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60FCE-589D-4876-BF52-AF6D2777A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836C-64B3-4A47-B840-EF4DEE8E1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BE29-5701-4252-9E06-0C427E8C6E1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5739-FAFF-4218-A9BB-0F3BC7ED5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1EC0-C694-4852-A081-614E0E8A7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3FC4-18D9-4BE2-BC99-45921325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298993-50E6-4279-92B6-6D85619D57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608" y="254643"/>
            <a:ext cx="10532961" cy="6308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25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ten</dc:creator>
  <cp:lastModifiedBy>bob ten</cp:lastModifiedBy>
  <cp:revision>1</cp:revision>
  <dcterms:created xsi:type="dcterms:W3CDTF">2020-04-13T00:23:22Z</dcterms:created>
  <dcterms:modified xsi:type="dcterms:W3CDTF">2020-04-13T00:24:49Z</dcterms:modified>
</cp:coreProperties>
</file>