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145A-CC09-4B9F-AAB2-A20E89BA397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B184-60B8-473A-A0E1-1F2FD594B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68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145A-CC09-4B9F-AAB2-A20E89BA397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B184-60B8-473A-A0E1-1F2FD594B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46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145A-CC09-4B9F-AAB2-A20E89BA397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B184-60B8-473A-A0E1-1F2FD594B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43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145A-CC09-4B9F-AAB2-A20E89BA397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B184-60B8-473A-A0E1-1F2FD594B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85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145A-CC09-4B9F-AAB2-A20E89BA397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B184-60B8-473A-A0E1-1F2FD594B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82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145A-CC09-4B9F-AAB2-A20E89BA397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B184-60B8-473A-A0E1-1F2FD594B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2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145A-CC09-4B9F-AAB2-A20E89BA397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B184-60B8-473A-A0E1-1F2FD594B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82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145A-CC09-4B9F-AAB2-A20E89BA397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B184-60B8-473A-A0E1-1F2FD594B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47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145A-CC09-4B9F-AAB2-A20E89BA397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B184-60B8-473A-A0E1-1F2FD594B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8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145A-CC09-4B9F-AAB2-A20E89BA397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B184-60B8-473A-A0E1-1F2FD594B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31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145A-CC09-4B9F-AAB2-A20E89BA397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B184-60B8-473A-A0E1-1F2FD594B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6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145A-CC09-4B9F-AAB2-A20E89BA397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EB184-60B8-473A-A0E1-1F2FD594B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76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nielsen/Preg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frames.github.io/graphframes/docs/_site/api/python/graphframes.lib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336" y="228039"/>
            <a:ext cx="4775359" cy="356659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59442" cy="1325563"/>
          </a:xfrm>
        </p:spPr>
        <p:txBody>
          <a:bodyPr/>
          <a:lstStyle/>
          <a:p>
            <a:r>
              <a:rPr lang="fr-FR" dirty="0" err="1" smtClean="0"/>
              <a:t>GraphX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Petite compréhension de l’</a:t>
            </a:r>
            <a:r>
              <a:rPr lang="fr-FR" dirty="0" err="1" smtClean="0"/>
              <a:t>algo</a:t>
            </a:r>
            <a:r>
              <a:rPr lang="fr-FR" dirty="0" smtClean="0"/>
              <a:t> </a:t>
            </a:r>
            <a:r>
              <a:rPr lang="fr-FR" dirty="0" err="1" smtClean="0"/>
              <a:t>Pregel</a:t>
            </a:r>
            <a:endParaRPr lang="fr-FR" dirty="0" smtClean="0"/>
          </a:p>
          <a:p>
            <a:pPr lvl="1"/>
            <a:r>
              <a:rPr lang="fr-FR" dirty="0" smtClean="0">
                <a:hlinkClick r:id="rId3"/>
              </a:rPr>
              <a:t>https://github.com/mnielsen/Pregel</a:t>
            </a:r>
            <a:endParaRPr lang="fr-FR" dirty="0" smtClean="0"/>
          </a:p>
          <a:p>
            <a:pPr lvl="1"/>
            <a:r>
              <a:rPr lang="fr-FR" dirty="0" smtClean="0"/>
              <a:t>Adaptation Python3</a:t>
            </a:r>
          </a:p>
          <a:p>
            <a:pPr lvl="1"/>
            <a:r>
              <a:rPr lang="fr-FR" dirty="0" err="1" smtClean="0"/>
              <a:t>Vertices</a:t>
            </a:r>
            <a:r>
              <a:rPr lang="fr-FR" dirty="0" smtClean="0"/>
              <a:t>, </a:t>
            </a:r>
            <a:r>
              <a:rPr lang="fr-FR" dirty="0" err="1" smtClean="0"/>
              <a:t>edges</a:t>
            </a:r>
            <a:r>
              <a:rPr lang="fr-FR" dirty="0" smtClean="0"/>
              <a:t>:</a:t>
            </a:r>
          </a:p>
          <a:p>
            <a:pPr lvl="2"/>
            <a:r>
              <a:rPr lang="fr-FR" dirty="0" err="1" smtClean="0"/>
              <a:t>Random</a:t>
            </a:r>
            <a:r>
              <a:rPr lang="fr-FR" dirty="0" smtClean="0"/>
              <a:t> points</a:t>
            </a:r>
          </a:p>
          <a:p>
            <a:pPr lvl="2"/>
            <a:r>
              <a:rPr lang="fr-FR" dirty="0" smtClean="0"/>
              <a:t>Pour chaque vertex</a:t>
            </a:r>
          </a:p>
          <a:p>
            <a:pPr lvl="3"/>
            <a:r>
              <a:rPr lang="fr-FR" dirty="0" smtClean="0"/>
              <a:t>Sélectionne un # aléatoire des vertex possibles</a:t>
            </a:r>
          </a:p>
          <a:p>
            <a:pPr lvl="3"/>
            <a:r>
              <a:rPr lang="fr-FR" dirty="0" smtClean="0"/>
              <a:t>Puis à partir de cette sélection, sélectionne les vertex plus près d’une distance max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846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6675" y="1820527"/>
            <a:ext cx="7186862" cy="33855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spark-submit</a:t>
            </a:r>
            <a:r>
              <a:rPr lang="fr-FR" sz="1600" dirty="0" smtClean="0"/>
              <a:t> \</a:t>
            </a:r>
          </a:p>
          <a:p>
            <a:r>
              <a:rPr lang="fr-FR" sz="1600" dirty="0" smtClean="0"/>
              <a:t>  --</a:t>
            </a:r>
            <a:r>
              <a:rPr lang="fr-FR" sz="1600" dirty="0" err="1" smtClean="0"/>
              <a:t>conf</a:t>
            </a:r>
            <a:r>
              <a:rPr lang="fr-FR" sz="1600" dirty="0" smtClean="0"/>
              <a:t> </a:t>
            </a:r>
            <a:r>
              <a:rPr lang="fr-FR" sz="1600" dirty="0" err="1" smtClean="0"/>
              <a:t>spark.mesos.principal</a:t>
            </a:r>
            <a:r>
              <a:rPr lang="fr-FR" sz="1600" dirty="0" smtClean="0"/>
              <a:t>=</a:t>
            </a:r>
            <a:r>
              <a:rPr lang="fr-FR" sz="1600" dirty="0" err="1" smtClean="0"/>
              <a:t>lsst</a:t>
            </a:r>
            <a:r>
              <a:rPr lang="fr-FR" sz="1600" dirty="0" smtClean="0"/>
              <a:t> \</a:t>
            </a:r>
          </a:p>
          <a:p>
            <a:r>
              <a:rPr lang="fr-FR" sz="1600" dirty="0" smtClean="0"/>
              <a:t>  --</a:t>
            </a:r>
            <a:r>
              <a:rPr lang="fr-FR" sz="1600" dirty="0" err="1" smtClean="0"/>
              <a:t>conf</a:t>
            </a:r>
            <a:r>
              <a:rPr lang="fr-FR" sz="1600" dirty="0" smtClean="0"/>
              <a:t> </a:t>
            </a:r>
            <a:r>
              <a:rPr lang="fr-FR" sz="1600" dirty="0" err="1" smtClean="0"/>
              <a:t>spark.mesos.secret</a:t>
            </a:r>
            <a:r>
              <a:rPr lang="fr-FR" sz="1600" dirty="0" smtClean="0"/>
              <a:t>=secret \</a:t>
            </a:r>
          </a:p>
          <a:p>
            <a:r>
              <a:rPr lang="fr-FR" sz="1600" dirty="0" smtClean="0"/>
              <a:t>  --</a:t>
            </a:r>
            <a:r>
              <a:rPr lang="fr-FR" sz="1600" dirty="0" err="1" smtClean="0"/>
              <a:t>conf</a:t>
            </a:r>
            <a:r>
              <a:rPr lang="fr-FR" sz="1600" dirty="0" smtClean="0"/>
              <a:t> </a:t>
            </a:r>
            <a:r>
              <a:rPr lang="fr-FR" sz="1600" dirty="0" err="1" smtClean="0"/>
              <a:t>spark.mesos.role</a:t>
            </a:r>
            <a:r>
              <a:rPr lang="fr-FR" sz="1600" dirty="0" smtClean="0"/>
              <a:t>=</a:t>
            </a:r>
            <a:r>
              <a:rPr lang="fr-FR" sz="1600" dirty="0" err="1" smtClean="0"/>
              <a:t>lsst</a:t>
            </a:r>
            <a:r>
              <a:rPr lang="fr-FR" sz="1600" dirty="0" smtClean="0"/>
              <a:t> \</a:t>
            </a:r>
          </a:p>
          <a:p>
            <a:r>
              <a:rPr lang="fr-FR" sz="1600" dirty="0" smtClean="0"/>
              <a:t>  --packages io.delta:delta-core_2.11:0.4.0,org.influxdb:influxdb-java:2.14 \</a:t>
            </a:r>
          </a:p>
          <a:p>
            <a:r>
              <a:rPr lang="fr-FR" sz="1600" dirty="0"/>
              <a:t> </a:t>
            </a:r>
            <a:r>
              <a:rPr lang="fr-FR" sz="1600" dirty="0" smtClean="0"/>
              <a:t> --packages graphframes:graphframes:0.7.0-spark2.4-s_2.11 \</a:t>
            </a:r>
          </a:p>
          <a:p>
            <a:r>
              <a:rPr lang="fr-FR" sz="1600" dirty="0" smtClean="0"/>
              <a:t>  --master mesos://vm-75063.lal.in2p3.fr:5050  \</a:t>
            </a:r>
          </a:p>
          <a:p>
            <a:r>
              <a:rPr lang="fr-FR" sz="1600" dirty="0" smtClean="0"/>
              <a:t>  --driver-memory 29g \</a:t>
            </a:r>
          </a:p>
          <a:p>
            <a:r>
              <a:rPr lang="fr-FR" sz="1600" dirty="0" smtClean="0"/>
              <a:t>  --total-</a:t>
            </a:r>
            <a:r>
              <a:rPr lang="fr-FR" sz="1600" dirty="0" err="1" smtClean="0"/>
              <a:t>executor</a:t>
            </a:r>
            <a:r>
              <a:rPr lang="fr-FR" sz="1600" dirty="0" smtClean="0"/>
              <a:t>-</a:t>
            </a:r>
            <a:r>
              <a:rPr lang="fr-FR" sz="1600" dirty="0" err="1" smtClean="0"/>
              <a:t>cores</a:t>
            </a:r>
            <a:r>
              <a:rPr lang="fr-FR" sz="1600" dirty="0" smtClean="0"/>
              <a:t> 85 \</a:t>
            </a:r>
          </a:p>
          <a:p>
            <a:r>
              <a:rPr lang="fr-FR" sz="1600" dirty="0" smtClean="0"/>
              <a:t>  --</a:t>
            </a:r>
            <a:r>
              <a:rPr lang="fr-FR" sz="1600" dirty="0" err="1" smtClean="0"/>
              <a:t>executor-cores</a:t>
            </a:r>
            <a:r>
              <a:rPr lang="fr-FR" sz="1600" dirty="0" smtClean="0"/>
              <a:t> 17 \</a:t>
            </a:r>
          </a:p>
          <a:p>
            <a:r>
              <a:rPr lang="fr-FR" sz="1600" dirty="0" smtClean="0"/>
              <a:t>  --</a:t>
            </a:r>
            <a:r>
              <a:rPr lang="fr-FR" sz="1600" dirty="0" err="1" smtClean="0"/>
              <a:t>executor</a:t>
            </a:r>
            <a:r>
              <a:rPr lang="fr-FR" sz="1600" dirty="0" smtClean="0"/>
              <a:t>-memory 29g \</a:t>
            </a:r>
          </a:p>
          <a:p>
            <a:r>
              <a:rPr lang="fr-FR" sz="1600" dirty="0" smtClean="0"/>
              <a:t>  a.py</a:t>
            </a:r>
          </a:p>
          <a:p>
            <a:endParaRPr lang="fr-FR" sz="16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888958" cy="1325563"/>
          </a:xfrm>
        </p:spPr>
        <p:txBody>
          <a:bodyPr/>
          <a:lstStyle/>
          <a:p>
            <a:r>
              <a:rPr lang="fr-FR" dirty="0" err="1" smtClean="0"/>
              <a:t>GraphX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79621"/>
            <a:ext cx="10515600" cy="4797342"/>
          </a:xfrm>
        </p:spPr>
        <p:txBody>
          <a:bodyPr/>
          <a:lstStyle/>
          <a:p>
            <a:r>
              <a:rPr lang="fr-FR" dirty="0" smtClean="0"/>
              <a:t>Utilisation de </a:t>
            </a:r>
            <a:r>
              <a:rPr lang="fr-FR" dirty="0" err="1" smtClean="0"/>
              <a:t>GraphX</a:t>
            </a:r>
            <a:r>
              <a:rPr lang="fr-FR" dirty="0" smtClean="0"/>
              <a:t> sur le cluster </a:t>
            </a:r>
            <a:r>
              <a:rPr lang="fr-FR" dirty="0" err="1" smtClean="0"/>
              <a:t>Spark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949221" y="3226346"/>
            <a:ext cx="5974071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spark</a:t>
            </a:r>
            <a:r>
              <a:rPr lang="fr-FR" dirty="0" smtClean="0"/>
              <a:t> = </a:t>
            </a:r>
            <a:r>
              <a:rPr lang="fr-FR" dirty="0" err="1" smtClean="0"/>
              <a:t>SparkSession.builder.appName</a:t>
            </a:r>
            <a:r>
              <a:rPr lang="fr-FR" dirty="0" smtClean="0"/>
              <a:t>("Delta").</a:t>
            </a:r>
            <a:r>
              <a:rPr lang="fr-FR" dirty="0" err="1" smtClean="0"/>
              <a:t>getOrCreate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spark.sparkContext.setLogLevel</a:t>
            </a:r>
            <a:r>
              <a:rPr lang="fr-FR" dirty="0" smtClean="0"/>
              <a:t>("ERROR")</a:t>
            </a:r>
          </a:p>
          <a:p>
            <a:endParaRPr lang="fr-FR" dirty="0" smtClean="0"/>
          </a:p>
          <a:p>
            <a:r>
              <a:rPr lang="fr-FR" dirty="0" err="1" smtClean="0"/>
              <a:t>sqlContext</a:t>
            </a:r>
            <a:r>
              <a:rPr lang="fr-FR" dirty="0" smtClean="0"/>
              <a:t> = </a:t>
            </a:r>
            <a:r>
              <a:rPr lang="fr-FR" dirty="0" err="1" smtClean="0"/>
              <a:t>SQLContext</a:t>
            </a:r>
            <a:r>
              <a:rPr lang="fr-FR" dirty="0" smtClean="0"/>
              <a:t>(</a:t>
            </a:r>
            <a:r>
              <a:rPr lang="fr-FR" dirty="0" err="1" smtClean="0"/>
              <a:t>spark.sparkContext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g = Graphs(</a:t>
            </a:r>
            <a:r>
              <a:rPr lang="fr-FR" dirty="0" err="1" smtClean="0"/>
              <a:t>sqlContext</a:t>
            </a:r>
            <a:r>
              <a:rPr lang="fr-FR" dirty="0" smtClean="0"/>
              <a:t>).</a:t>
            </a:r>
            <a:r>
              <a:rPr lang="fr-FR" dirty="0" err="1" smtClean="0"/>
              <a:t>friends</a:t>
            </a:r>
            <a:r>
              <a:rPr lang="fr-FR" dirty="0" smtClean="0"/>
              <a:t>()  #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graph</a:t>
            </a:r>
          </a:p>
          <a:p>
            <a:endParaRPr lang="fr-FR" dirty="0" smtClean="0"/>
          </a:p>
          <a:p>
            <a:r>
              <a:rPr lang="fr-FR" dirty="0" err="1" smtClean="0"/>
              <a:t>g.vertices.show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g.edges.show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vertexInDegrees</a:t>
            </a:r>
            <a:r>
              <a:rPr lang="fr-FR" dirty="0" smtClean="0"/>
              <a:t> = </a:t>
            </a:r>
            <a:r>
              <a:rPr lang="fr-FR" dirty="0" err="1" smtClean="0"/>
              <a:t>g.inDegrees</a:t>
            </a:r>
            <a:endParaRPr lang="fr-FR" dirty="0" smtClean="0"/>
          </a:p>
          <a:p>
            <a:r>
              <a:rPr lang="fr-FR" dirty="0" err="1" smtClean="0"/>
              <a:t>g.vertices.groupBy</a:t>
            </a:r>
            <a:r>
              <a:rPr lang="fr-FR" dirty="0" smtClean="0"/>
              <a:t>().min("</a:t>
            </a:r>
            <a:r>
              <a:rPr lang="fr-FR" dirty="0" err="1" smtClean="0"/>
              <a:t>age</a:t>
            </a:r>
            <a:r>
              <a:rPr lang="fr-FR" dirty="0" smtClean="0"/>
              <a:t>").show()</a:t>
            </a:r>
          </a:p>
          <a:p>
            <a:r>
              <a:rPr lang="fr-FR" dirty="0" err="1" smtClean="0"/>
              <a:t>numFollows</a:t>
            </a:r>
            <a:r>
              <a:rPr lang="fr-FR" dirty="0" smtClean="0"/>
              <a:t> = </a:t>
            </a:r>
            <a:r>
              <a:rPr lang="fr-FR" dirty="0" err="1" smtClean="0"/>
              <a:t>g.edges.filter</a:t>
            </a:r>
            <a:r>
              <a:rPr lang="fr-FR" dirty="0" smtClean="0"/>
              <a:t>("</a:t>
            </a:r>
            <a:r>
              <a:rPr lang="fr-FR" dirty="0" err="1" smtClean="0"/>
              <a:t>relationship</a:t>
            </a:r>
            <a:r>
              <a:rPr lang="fr-FR" dirty="0" smtClean="0"/>
              <a:t> = '</a:t>
            </a:r>
            <a:r>
              <a:rPr lang="fr-FR" dirty="0" err="1" smtClean="0"/>
              <a:t>follow</a:t>
            </a:r>
            <a:r>
              <a:rPr lang="fr-FR" dirty="0" smtClean="0"/>
              <a:t>'").count()</a:t>
            </a:r>
          </a:p>
        </p:txBody>
      </p:sp>
    </p:spTree>
    <p:extLst>
      <p:ext uri="{BB962C8B-B14F-4D97-AF65-F5344CB8AC3E}">
        <p14:creationId xmlns:p14="http://schemas.microsoft.com/office/powerpoint/2010/main" val="81744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Graphframes</a:t>
            </a:r>
            <a:endParaRPr lang="fr-FR" dirty="0"/>
          </a:p>
          <a:p>
            <a:r>
              <a:rPr lang="fr-FR" dirty="0">
                <a:hlinkClick r:id="rId2"/>
              </a:rPr>
              <a:t>graphframes.lib package</a:t>
            </a:r>
            <a:endParaRPr lang="fr-FR" dirty="0"/>
          </a:p>
          <a:p>
            <a:pPr lvl="1"/>
            <a:r>
              <a:rPr lang="fr-FR" dirty="0" smtClean="0"/>
              <a:t>Messaging entre </a:t>
            </a:r>
            <a:r>
              <a:rPr lang="fr-FR" dirty="0" err="1" smtClean="0"/>
              <a:t>vertices</a:t>
            </a:r>
            <a:endParaRPr lang="fr-FR" dirty="0" smtClean="0"/>
          </a:p>
          <a:p>
            <a:pPr lvl="1"/>
            <a:r>
              <a:rPr lang="fr-FR" dirty="0" err="1" smtClean="0"/>
              <a:t>Pregel</a:t>
            </a:r>
            <a:r>
              <a:rPr lang="fr-FR" dirty="0" smtClean="0"/>
              <a:t> </a:t>
            </a:r>
            <a:r>
              <a:rPr lang="fr-FR" dirty="0" err="1" smtClean="0"/>
              <a:t>algo</a:t>
            </a:r>
            <a:endParaRPr lang="fr-FR" dirty="0" smtClean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888958" cy="1325563"/>
          </a:xfrm>
        </p:spPr>
        <p:txBody>
          <a:bodyPr/>
          <a:lstStyle/>
          <a:p>
            <a:r>
              <a:rPr lang="fr-FR" dirty="0" err="1" smtClean="0"/>
              <a:t>GraphX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523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Druid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une VM (merci Sacha) </a:t>
            </a:r>
            <a:r>
              <a:rPr lang="fr-FR" dirty="0" err="1" smtClean="0"/>
              <a:t>Druid</a:t>
            </a:r>
            <a:endParaRPr lang="fr-FR" dirty="0" smtClean="0"/>
          </a:p>
          <a:p>
            <a:r>
              <a:rPr lang="fr-FR" dirty="0" smtClean="0"/>
              <a:t>Pour l’instant on se sert d’un UI qui pilote tout</a:t>
            </a:r>
          </a:p>
          <a:p>
            <a:r>
              <a:rPr lang="fr-FR" dirty="0" smtClean="0"/>
              <a:t>Connecteur batch ou Stream</a:t>
            </a:r>
          </a:p>
          <a:p>
            <a:r>
              <a:rPr lang="fr-FR" dirty="0" smtClean="0"/>
              <a:t>Il faut maintenant configurer l’accès selon le format de données</a:t>
            </a:r>
          </a:p>
          <a:p>
            <a:pPr lvl="1"/>
            <a:r>
              <a:rPr lang="fr-FR" dirty="0" smtClean="0"/>
              <a:t>JSON, CSV par défaut</a:t>
            </a:r>
          </a:p>
          <a:p>
            <a:pPr lvl="1"/>
            <a:r>
              <a:rPr lang="fr-FR" dirty="0" smtClean="0"/>
              <a:t>Parquet, AVRO</a:t>
            </a:r>
          </a:p>
          <a:p>
            <a:pPr lvl="2"/>
            <a:r>
              <a:rPr lang="fr-FR" dirty="0" smtClean="0"/>
              <a:t>Le </a:t>
            </a:r>
            <a:r>
              <a:rPr lang="fr-FR" dirty="0" err="1" smtClean="0"/>
              <a:t>pluggin</a:t>
            </a:r>
            <a:r>
              <a:rPr lang="fr-FR" dirty="0" smtClean="0"/>
              <a:t> existe il faut le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73353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215</Words>
  <Application>Microsoft Office PowerPoint</Application>
  <PresentationFormat>Grand écran</PresentationFormat>
  <Paragraphs>48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GraphX</vt:lpstr>
      <vt:lpstr>GraphX</vt:lpstr>
      <vt:lpstr>GraphX</vt:lpstr>
      <vt:lpstr>Druid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Christian Arnault</dc:creator>
  <cp:lastModifiedBy>Christian Arnault</cp:lastModifiedBy>
  <cp:revision>7</cp:revision>
  <dcterms:created xsi:type="dcterms:W3CDTF">2020-03-30T16:39:01Z</dcterms:created>
  <dcterms:modified xsi:type="dcterms:W3CDTF">2020-03-31T07:35:18Z</dcterms:modified>
</cp:coreProperties>
</file>