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18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02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8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49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1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9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20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7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28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59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4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6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3615" y="411060"/>
            <a:ext cx="1132514" cy="1048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</a:t>
            </a:r>
          </a:p>
        </p:txBody>
      </p:sp>
      <p:sp>
        <p:nvSpPr>
          <p:cNvPr id="5" name="Ellipse 4"/>
          <p:cNvSpPr/>
          <p:nvPr/>
        </p:nvSpPr>
        <p:spPr>
          <a:xfrm>
            <a:off x="4137175" y="471181"/>
            <a:ext cx="1284914" cy="12150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Fork(A)</a:t>
            </a:r>
          </a:p>
        </p:txBody>
      </p:sp>
      <p:sp>
        <p:nvSpPr>
          <p:cNvPr id="8" name="Ellipse 7"/>
          <p:cNvSpPr/>
          <p:nvPr/>
        </p:nvSpPr>
        <p:spPr>
          <a:xfrm>
            <a:off x="3610066" y="2368493"/>
            <a:ext cx="1284914" cy="12150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Fork(B)</a:t>
            </a:r>
          </a:p>
        </p:txBody>
      </p:sp>
      <p:sp>
        <p:nvSpPr>
          <p:cNvPr id="9" name="Ellipse 8"/>
          <p:cNvSpPr/>
          <p:nvPr/>
        </p:nvSpPr>
        <p:spPr>
          <a:xfrm>
            <a:off x="3173838" y="4088238"/>
            <a:ext cx="1284914" cy="12150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Fork(C)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6367243" y="562062"/>
            <a:ext cx="1585519" cy="10654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Home(A)</a:t>
            </a:r>
            <a:endParaRPr lang="fr-FR" dirty="0"/>
          </a:p>
        </p:txBody>
      </p:sp>
      <p:sp>
        <p:nvSpPr>
          <p:cNvPr id="12" name="Carré corné 11"/>
          <p:cNvSpPr/>
          <p:nvPr/>
        </p:nvSpPr>
        <p:spPr>
          <a:xfrm>
            <a:off x="8029663" y="3189217"/>
            <a:ext cx="1585519" cy="10654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Home(B)</a:t>
            </a:r>
            <a:endParaRPr lang="fr-FR" dirty="0"/>
          </a:p>
        </p:txBody>
      </p:sp>
      <p:sp>
        <p:nvSpPr>
          <p:cNvPr id="13" name="Carré corné 12"/>
          <p:cNvSpPr/>
          <p:nvPr/>
        </p:nvSpPr>
        <p:spPr>
          <a:xfrm>
            <a:off x="4523061" y="5697528"/>
            <a:ext cx="1585519" cy="10654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Home(C)</a:t>
            </a:r>
            <a:endParaRPr lang="fr-FR" dirty="0"/>
          </a:p>
        </p:txBody>
      </p:sp>
      <p:cxnSp>
        <p:nvCxnSpPr>
          <p:cNvPr id="17" name="Connecteur en arc 16"/>
          <p:cNvCxnSpPr>
            <a:stCxn id="4" idx="6"/>
            <a:endCxn id="8" idx="1"/>
          </p:cNvCxnSpPr>
          <p:nvPr/>
        </p:nvCxnSpPr>
        <p:spPr>
          <a:xfrm>
            <a:off x="1426129" y="935372"/>
            <a:ext cx="2372108" cy="1611055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139192" y="1249960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</a:rPr>
              <a:t>a) Base&gt; fork</a:t>
            </a:r>
            <a:endParaRPr lang="fr-FR" i="1" dirty="0">
              <a:solidFill>
                <a:srgbClr val="0070C0"/>
              </a:solidFill>
            </a:endParaRPr>
          </a:p>
        </p:txBody>
      </p:sp>
      <p:cxnSp>
        <p:nvCxnSpPr>
          <p:cNvPr id="21" name="Connecteur en arc 20"/>
          <p:cNvCxnSpPr>
            <a:stCxn id="8" idx="6"/>
            <a:endCxn id="12" idx="1"/>
          </p:cNvCxnSpPr>
          <p:nvPr/>
        </p:nvCxnSpPr>
        <p:spPr>
          <a:xfrm>
            <a:off x="4894980" y="2975996"/>
            <a:ext cx="3134683" cy="745922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553782" y="3005216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</a:rPr>
              <a:t>c) Fork&gt; clone</a:t>
            </a:r>
            <a:endParaRPr lang="fr-FR" i="1" dirty="0">
              <a:solidFill>
                <a:srgbClr val="0070C0"/>
              </a:solidFill>
            </a:endParaRPr>
          </a:p>
        </p:txBody>
      </p:sp>
      <p:cxnSp>
        <p:nvCxnSpPr>
          <p:cNvPr id="26" name="Connecteur en arc 25"/>
          <p:cNvCxnSpPr>
            <a:stCxn id="12" idx="0"/>
            <a:endCxn id="12" idx="3"/>
          </p:cNvCxnSpPr>
          <p:nvPr/>
        </p:nvCxnSpPr>
        <p:spPr>
          <a:xfrm rot="16200000" flipH="1">
            <a:off x="8952451" y="3059188"/>
            <a:ext cx="532701" cy="792759"/>
          </a:xfrm>
          <a:prstGeom prst="curvedConnector4">
            <a:avLst>
              <a:gd name="adj1" fmla="val -42913"/>
              <a:gd name="adj2" fmla="val 128836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9934462" y="3022984"/>
            <a:ext cx="152638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1) Home&gt; </a:t>
            </a:r>
            <a:r>
              <a:rPr lang="fr-FR" dirty="0" err="1" smtClean="0"/>
              <a:t>edit</a:t>
            </a:r>
            <a:endParaRPr lang="fr-FR" dirty="0"/>
          </a:p>
        </p:txBody>
      </p:sp>
      <p:cxnSp>
        <p:nvCxnSpPr>
          <p:cNvPr id="36" name="Connecteur en arc 35"/>
          <p:cNvCxnSpPr>
            <a:stCxn id="12" idx="3"/>
            <a:endCxn id="12" idx="2"/>
          </p:cNvCxnSpPr>
          <p:nvPr/>
        </p:nvCxnSpPr>
        <p:spPr>
          <a:xfrm flipH="1">
            <a:off x="8822423" y="3721918"/>
            <a:ext cx="792759" cy="532701"/>
          </a:xfrm>
          <a:prstGeom prst="curvedConnector4">
            <a:avLst>
              <a:gd name="adj1" fmla="val -28836"/>
              <a:gd name="adj2" fmla="val 142913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9902304" y="3922005"/>
            <a:ext cx="2167260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2) Home&gt; git commit</a:t>
            </a:r>
          </a:p>
          <a:p>
            <a:r>
              <a:rPr lang="fr-FR" dirty="0" smtClean="0"/>
              <a:t>3) Home&gt; git push</a:t>
            </a:r>
            <a:endParaRPr lang="fr-FR" dirty="0"/>
          </a:p>
        </p:txBody>
      </p:sp>
      <p:cxnSp>
        <p:nvCxnSpPr>
          <p:cNvPr id="41" name="Connecteur en arc 40"/>
          <p:cNvCxnSpPr>
            <a:stCxn id="12" idx="1"/>
            <a:endCxn id="8" idx="5"/>
          </p:cNvCxnSpPr>
          <p:nvPr/>
        </p:nvCxnSpPr>
        <p:spPr>
          <a:xfrm rot="10800000">
            <a:off x="4706809" y="3405566"/>
            <a:ext cx="3322854" cy="316353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298141" y="3873069"/>
            <a:ext cx="2161041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4) Fork&gt; Pull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47" name="Connecteur en arc 46"/>
          <p:cNvCxnSpPr>
            <a:stCxn id="8" idx="2"/>
            <a:endCxn id="4" idx="5"/>
          </p:cNvCxnSpPr>
          <p:nvPr/>
        </p:nvCxnSpPr>
        <p:spPr>
          <a:xfrm rot="10800000">
            <a:off x="1260276" y="1306118"/>
            <a:ext cx="2349790" cy="1669879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121817" y="2129555"/>
            <a:ext cx="254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5) Base&gt; </a:t>
            </a:r>
            <a:r>
              <a:rPr lang="fr-FR" dirty="0" err="1" smtClean="0"/>
              <a:t>Accept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53" name="Connecteur en arc 52"/>
          <p:cNvCxnSpPr>
            <a:stCxn id="4" idx="3"/>
            <a:endCxn id="13" idx="1"/>
          </p:cNvCxnSpPr>
          <p:nvPr/>
        </p:nvCxnSpPr>
        <p:spPr>
          <a:xfrm rot="16200000" flipH="1">
            <a:off x="29208" y="1736376"/>
            <a:ext cx="4924112" cy="4063593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6336988" y="5817916"/>
            <a:ext cx="3900363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Home&gt; git pull –</a:t>
            </a:r>
            <a:r>
              <a:rPr lang="fr-FR" dirty="0" err="1" smtClean="0"/>
              <a:t>rebase</a:t>
            </a:r>
            <a:r>
              <a:rPr lang="fr-FR" dirty="0" smtClean="0"/>
              <a:t> base master</a:t>
            </a:r>
          </a:p>
          <a:p>
            <a:pPr marL="342900" indent="-342900">
              <a:buAutoNum type="arabicParenR"/>
            </a:pPr>
            <a:r>
              <a:rPr lang="fr-FR" dirty="0" smtClean="0"/>
              <a:t>Home&gt; git push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942764" y="2035704"/>
            <a:ext cx="727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</a:rPr>
              <a:t>b) Home&gt; git </a:t>
            </a:r>
            <a:r>
              <a:rPr lang="fr-FR" i="1" dirty="0" err="1" smtClean="0">
                <a:solidFill>
                  <a:srgbClr val="0070C0"/>
                </a:solidFill>
              </a:rPr>
              <a:t>remote</a:t>
            </a:r>
            <a:r>
              <a:rPr lang="fr-FR" i="1" dirty="0" smtClean="0">
                <a:solidFill>
                  <a:srgbClr val="0070C0"/>
                </a:solidFill>
              </a:rPr>
              <a:t> </a:t>
            </a:r>
            <a:r>
              <a:rPr lang="fr-FR" i="1" dirty="0" err="1" smtClean="0">
                <a:solidFill>
                  <a:srgbClr val="0070C0"/>
                </a:solidFill>
              </a:rPr>
              <a:t>add</a:t>
            </a:r>
            <a:r>
              <a:rPr lang="fr-FR" i="1" dirty="0" smtClean="0">
                <a:solidFill>
                  <a:srgbClr val="0070C0"/>
                </a:solidFill>
              </a:rPr>
              <a:t> base </a:t>
            </a:r>
            <a:r>
              <a:rPr lang="fr-FR" i="1" dirty="0" err="1" smtClean="0">
                <a:solidFill>
                  <a:srgbClr val="0070C0"/>
                </a:solidFill>
              </a:rPr>
              <a:t>git@github.com:anumby-source</a:t>
            </a:r>
            <a:r>
              <a:rPr lang="fr-FR" i="1" dirty="0" smtClean="0">
                <a:solidFill>
                  <a:srgbClr val="0070C0"/>
                </a:solidFill>
              </a:rPr>
              <a:t>/</a:t>
            </a:r>
            <a:r>
              <a:rPr lang="fr-FR" i="1" dirty="0" err="1" smtClean="0">
                <a:solidFill>
                  <a:srgbClr val="0070C0"/>
                </a:solidFill>
              </a:rPr>
              <a:t>canopee.git</a:t>
            </a:r>
            <a:endParaRPr lang="fr-FR" i="1" dirty="0">
              <a:solidFill>
                <a:srgbClr val="0070C0"/>
              </a:solidFill>
            </a:endParaRPr>
          </a:p>
        </p:txBody>
      </p:sp>
      <p:cxnSp>
        <p:nvCxnSpPr>
          <p:cNvPr id="61" name="Connecteur en arc 60"/>
          <p:cNvCxnSpPr>
            <a:stCxn id="12" idx="0"/>
            <a:endCxn id="60" idx="2"/>
          </p:cNvCxnSpPr>
          <p:nvPr/>
        </p:nvCxnSpPr>
        <p:spPr>
          <a:xfrm rot="16200000" flipV="1">
            <a:off x="8309992" y="2676786"/>
            <a:ext cx="784181" cy="240682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rc 65"/>
          <p:cNvCxnSpPr>
            <a:stCxn id="13" idx="0"/>
            <a:endCxn id="9" idx="6"/>
          </p:cNvCxnSpPr>
          <p:nvPr/>
        </p:nvCxnSpPr>
        <p:spPr>
          <a:xfrm rot="16200000" flipV="1">
            <a:off x="4386394" y="4768100"/>
            <a:ext cx="1001787" cy="857069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8108465" y="416798"/>
            <a:ext cx="3900363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Home&gt; git pull –</a:t>
            </a:r>
            <a:r>
              <a:rPr lang="fr-FR" dirty="0" err="1" smtClean="0"/>
              <a:t>rebase</a:t>
            </a:r>
            <a:r>
              <a:rPr lang="fr-FR" dirty="0" smtClean="0"/>
              <a:t> base master</a:t>
            </a:r>
          </a:p>
          <a:p>
            <a:pPr marL="342900" indent="-342900">
              <a:buAutoNum type="arabicParenR"/>
            </a:pPr>
            <a:r>
              <a:rPr lang="fr-FR" dirty="0" smtClean="0"/>
              <a:t>Home&gt; git push</a:t>
            </a:r>
            <a:endParaRPr lang="fr-FR" dirty="0"/>
          </a:p>
        </p:txBody>
      </p:sp>
      <p:cxnSp>
        <p:nvCxnSpPr>
          <p:cNvPr id="73" name="Connecteur en arc 72"/>
          <p:cNvCxnSpPr>
            <a:stCxn id="11" idx="1"/>
            <a:endCxn id="5" idx="6"/>
          </p:cNvCxnSpPr>
          <p:nvPr/>
        </p:nvCxnSpPr>
        <p:spPr>
          <a:xfrm rot="10800000">
            <a:off x="5422089" y="1078685"/>
            <a:ext cx="945154" cy="16079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rc 76"/>
          <p:cNvCxnSpPr>
            <a:stCxn id="4" idx="7"/>
            <a:endCxn id="11" idx="0"/>
          </p:cNvCxnSpPr>
          <p:nvPr/>
        </p:nvCxnSpPr>
        <p:spPr>
          <a:xfrm rot="5400000" flipH="1" flipV="1">
            <a:off x="4208857" y="-2386518"/>
            <a:ext cx="2565" cy="5899727"/>
          </a:xfrm>
          <a:prstGeom prst="curvedConnector3">
            <a:avLst>
              <a:gd name="adj1" fmla="val 148992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37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5</cp:revision>
  <dcterms:created xsi:type="dcterms:W3CDTF">2019-11-27T13:58:48Z</dcterms:created>
  <dcterms:modified xsi:type="dcterms:W3CDTF">2019-11-27T14:46:46Z</dcterms:modified>
</cp:coreProperties>
</file>