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0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96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95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6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4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2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2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17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66A1-3859-43DA-8491-C43A28F55B60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3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6893361" y="5153025"/>
            <a:ext cx="2622114" cy="13876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3156109" y="5406063"/>
            <a:ext cx="2504516" cy="1354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318336" y="171450"/>
            <a:ext cx="11321214" cy="3046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96064" y="555458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Broker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3872" y="1775661"/>
            <a:ext cx="1066803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Alert</a:t>
            </a:r>
            <a:endParaRPr lang="fr-FR" dirty="0" smtClean="0"/>
          </a:p>
          <a:p>
            <a:pPr algn="ctr"/>
            <a:r>
              <a:rPr lang="fr-FR" dirty="0" err="1" smtClean="0"/>
              <a:t>Database</a:t>
            </a:r>
            <a:endParaRPr lang="fr-FR" dirty="0"/>
          </a:p>
        </p:txBody>
      </p:sp>
      <p:grpSp>
        <p:nvGrpSpPr>
          <p:cNvPr id="34" name="Groupe 33"/>
          <p:cNvGrpSpPr/>
          <p:nvPr/>
        </p:nvGrpSpPr>
        <p:grpSpPr>
          <a:xfrm>
            <a:off x="5995343" y="3605554"/>
            <a:ext cx="3262316" cy="2722056"/>
            <a:chOff x="2678314" y="3681754"/>
            <a:chExt cx="3262316" cy="2722056"/>
          </a:xfrm>
        </p:grpSpPr>
        <p:sp>
          <p:nvSpPr>
            <p:cNvPr id="9" name="Rectangle 8"/>
            <p:cNvSpPr/>
            <p:nvPr/>
          </p:nvSpPr>
          <p:spPr>
            <a:xfrm>
              <a:off x="2678314" y="3681754"/>
              <a:ext cx="1965156" cy="914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Server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7052" y="5601710"/>
              <a:ext cx="1363578" cy="8021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Client</a:t>
              </a:r>
              <a:endParaRPr lang="fr-FR" dirty="0"/>
            </a:p>
          </p:txBody>
        </p:sp>
        <p:cxnSp>
          <p:nvCxnSpPr>
            <p:cNvPr id="15" name="Connecteur droit 13"/>
            <p:cNvCxnSpPr>
              <a:stCxn id="11" idx="0"/>
              <a:endCxn id="9" idx="2"/>
            </p:cNvCxnSpPr>
            <p:nvPr/>
          </p:nvCxnSpPr>
          <p:spPr>
            <a:xfrm rot="16200000" flipV="1">
              <a:off x="3957089" y="4299957"/>
              <a:ext cx="1005556" cy="1597949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13"/>
          <p:cNvCxnSpPr>
            <a:stCxn id="8" idx="1"/>
            <a:endCxn id="54" idx="5"/>
          </p:cNvCxnSpPr>
          <p:nvPr/>
        </p:nvCxnSpPr>
        <p:spPr>
          <a:xfrm rot="10800000">
            <a:off x="4008959" y="1811609"/>
            <a:ext cx="2083136" cy="127889"/>
          </a:xfrm>
          <a:prstGeom prst="curvedConnector4">
            <a:avLst>
              <a:gd name="adj1" fmla="val 41005"/>
              <a:gd name="adj2" fmla="val -53624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13"/>
          <p:cNvCxnSpPr>
            <a:stCxn id="6" idx="2"/>
            <a:endCxn id="54" idx="4"/>
          </p:cNvCxnSpPr>
          <p:nvPr/>
        </p:nvCxnSpPr>
        <p:spPr>
          <a:xfrm rot="5400000" flipH="1" flipV="1">
            <a:off x="1721460" y="1307275"/>
            <a:ext cx="718600" cy="2046972"/>
          </a:xfrm>
          <a:prstGeom prst="curvedConnector3">
            <a:avLst>
              <a:gd name="adj1" fmla="val -3181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13"/>
          <p:cNvCxnSpPr>
            <a:stCxn id="6" idx="0"/>
            <a:endCxn id="4" idx="2"/>
          </p:cNvCxnSpPr>
          <p:nvPr/>
        </p:nvCxnSpPr>
        <p:spPr>
          <a:xfrm rot="16200000" flipV="1">
            <a:off x="902368" y="1620755"/>
            <a:ext cx="305803" cy="401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7327732" y="413585"/>
            <a:ext cx="399250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3600" dirty="0" smtClean="0"/>
              <a:t>The </a:t>
            </a:r>
            <a:r>
              <a:rPr lang="fr-FR" sz="3600" dirty="0" err="1" smtClean="0"/>
              <a:t>dataset</a:t>
            </a:r>
            <a:r>
              <a:rPr lang="fr-FR" sz="3600" dirty="0" smtClean="0"/>
              <a:t> monitor</a:t>
            </a:r>
            <a:endParaRPr lang="fr-FR" sz="3600" dirty="0"/>
          </a:p>
        </p:txBody>
      </p:sp>
      <p:grpSp>
        <p:nvGrpSpPr>
          <p:cNvPr id="38" name="Groupe 37"/>
          <p:cNvGrpSpPr/>
          <p:nvPr/>
        </p:nvGrpSpPr>
        <p:grpSpPr>
          <a:xfrm>
            <a:off x="4072271" y="4519955"/>
            <a:ext cx="2905649" cy="2080871"/>
            <a:chOff x="6141118" y="3437114"/>
            <a:chExt cx="2905649" cy="2080871"/>
          </a:xfrm>
        </p:grpSpPr>
        <p:sp>
          <p:nvSpPr>
            <p:cNvPr id="40" name="Rectangle 39"/>
            <p:cNvSpPr/>
            <p:nvPr/>
          </p:nvSpPr>
          <p:spPr>
            <a:xfrm>
              <a:off x="6141118" y="4715885"/>
              <a:ext cx="1363578" cy="8021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Client</a:t>
              </a:r>
              <a:endParaRPr lang="fr-FR" dirty="0"/>
            </a:p>
          </p:txBody>
        </p:sp>
        <p:cxnSp>
          <p:nvCxnSpPr>
            <p:cNvPr id="43" name="Connecteur droit 13"/>
            <p:cNvCxnSpPr>
              <a:stCxn id="40" idx="0"/>
              <a:endCxn id="9" idx="2"/>
            </p:cNvCxnSpPr>
            <p:nvPr/>
          </p:nvCxnSpPr>
          <p:spPr>
            <a:xfrm rot="5400000" flipH="1" flipV="1">
              <a:off x="7295451" y="2964569"/>
              <a:ext cx="1278772" cy="22238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1824789" y="879917"/>
            <a:ext cx="2558914" cy="109154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2800" dirty="0" err="1" smtClean="0"/>
              <a:t>Spark</a:t>
            </a:r>
            <a:r>
              <a:rPr lang="fr-FR" sz="2800" dirty="0" smtClean="0"/>
              <a:t> cluster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63259" y="5468275"/>
            <a:ext cx="1704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Authentification</a:t>
            </a:r>
          </a:p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  <p:cxnSp>
        <p:nvCxnSpPr>
          <p:cNvPr id="63" name="Connecteur droit 13"/>
          <p:cNvCxnSpPr>
            <a:stCxn id="61" idx="3"/>
            <a:endCxn id="40" idx="1"/>
          </p:cNvCxnSpPr>
          <p:nvPr/>
        </p:nvCxnSpPr>
        <p:spPr>
          <a:xfrm>
            <a:off x="2267828" y="5791441"/>
            <a:ext cx="1804443" cy="408335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13"/>
          <p:cNvCxnSpPr>
            <a:stCxn id="61" idx="0"/>
            <a:endCxn id="36" idx="3"/>
          </p:cNvCxnSpPr>
          <p:nvPr/>
        </p:nvCxnSpPr>
        <p:spPr>
          <a:xfrm rot="5400000" flipH="1" flipV="1">
            <a:off x="1155937" y="3829540"/>
            <a:ext cx="1898343" cy="1379129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541678" y="2580321"/>
            <a:ext cx="1727556" cy="115940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2800" dirty="0" err="1" smtClean="0"/>
              <a:t>HBase</a:t>
            </a:r>
            <a:endParaRPr lang="fr-FR" sz="2800" dirty="0" smtClean="0"/>
          </a:p>
        </p:txBody>
      </p:sp>
      <p:sp>
        <p:nvSpPr>
          <p:cNvPr id="53" name="ZoneTexte 52"/>
          <p:cNvSpPr txBox="1"/>
          <p:nvPr/>
        </p:nvSpPr>
        <p:spPr>
          <a:xfrm>
            <a:off x="2620659" y="4401475"/>
            <a:ext cx="1704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Authentification</a:t>
            </a:r>
          </a:p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  <p:cxnSp>
        <p:nvCxnSpPr>
          <p:cNvPr id="55" name="Connecteur droit 13"/>
          <p:cNvCxnSpPr>
            <a:stCxn id="53" idx="3"/>
            <a:endCxn id="11" idx="1"/>
          </p:cNvCxnSpPr>
          <p:nvPr/>
        </p:nvCxnSpPr>
        <p:spPr>
          <a:xfrm>
            <a:off x="4325228" y="4724641"/>
            <a:ext cx="3568853" cy="1201919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13"/>
          <p:cNvCxnSpPr>
            <a:stCxn id="53" idx="0"/>
            <a:endCxn id="36" idx="4"/>
          </p:cNvCxnSpPr>
          <p:nvPr/>
        </p:nvCxnSpPr>
        <p:spPr>
          <a:xfrm rot="16200000" flipV="1">
            <a:off x="3108324" y="4036855"/>
            <a:ext cx="661753" cy="67488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043510" y="5495095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key2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3366860" y="6171370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key1</a:t>
            </a:r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4614635" y="523045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Session2</a:t>
            </a:r>
            <a:r>
              <a:rPr lang="fr-FR" dirty="0" smtClean="0">
                <a:sym typeface="Wingdings" panose="05000000000000000000" pitchFamily="2" charset="2"/>
              </a:rPr>
              <a:t>: (</a:t>
            </a:r>
            <a:r>
              <a:rPr lang="fr-FR" dirty="0" smtClean="0"/>
              <a:t>key2)</a:t>
            </a:r>
            <a:endParaRPr lang="fr-FR" dirty="0"/>
          </a:p>
        </p:txBody>
      </p:sp>
      <p:cxnSp>
        <p:nvCxnSpPr>
          <p:cNvPr id="65" name="Connecteur droit 13"/>
          <p:cNvCxnSpPr>
            <a:stCxn id="8" idx="1"/>
            <a:endCxn id="54" idx="7"/>
          </p:cNvCxnSpPr>
          <p:nvPr/>
        </p:nvCxnSpPr>
        <p:spPr>
          <a:xfrm rot="10800000">
            <a:off x="4008959" y="1039771"/>
            <a:ext cx="2083136" cy="899727"/>
          </a:xfrm>
          <a:prstGeom prst="curvedConnector4">
            <a:avLst>
              <a:gd name="adj1" fmla="val 41005"/>
              <a:gd name="adj2" fmla="val 12540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4166960" y="2580445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Session1: (key1)</a:t>
            </a:r>
            <a:endParaRPr lang="fr-FR" dirty="0"/>
          </a:p>
        </p:txBody>
      </p:sp>
      <p:grpSp>
        <p:nvGrpSpPr>
          <p:cNvPr id="94" name="Groupe 93"/>
          <p:cNvGrpSpPr/>
          <p:nvPr/>
        </p:nvGrpSpPr>
        <p:grpSpPr>
          <a:xfrm>
            <a:off x="8457208" y="1768047"/>
            <a:ext cx="2848967" cy="2340471"/>
            <a:chOff x="8581033" y="2126759"/>
            <a:chExt cx="2848967" cy="2452453"/>
          </a:xfrm>
        </p:grpSpPr>
        <p:sp>
          <p:nvSpPr>
            <p:cNvPr id="83" name="Rectangle 82"/>
            <p:cNvSpPr/>
            <p:nvPr/>
          </p:nvSpPr>
          <p:spPr>
            <a:xfrm>
              <a:off x="8581033" y="2126759"/>
              <a:ext cx="2848967" cy="24524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8978064" y="3014596"/>
              <a:ext cx="2128086" cy="92045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fr-FR" sz="2800" dirty="0" smtClean="0"/>
                <a:t>Gateway</a:t>
              </a:r>
            </a:p>
            <a:p>
              <a:pPr algn="ctr"/>
              <a:r>
                <a:rPr lang="fr-FR" sz="2800" dirty="0" smtClean="0"/>
                <a:t>Knox</a:t>
              </a:r>
              <a:endParaRPr lang="fr-FR" sz="2800" dirty="0" smtClean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9967685" y="2651248"/>
              <a:ext cx="757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(key2)</a:t>
              </a:r>
              <a:endParaRPr lang="fr-FR" dirty="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9072335" y="2660774"/>
              <a:ext cx="757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(key1)</a:t>
              </a:r>
              <a:endParaRPr lang="fr-FR" dirty="0"/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6092095" y="1482297"/>
            <a:ext cx="1727263" cy="915030"/>
            <a:chOff x="6092095" y="1482297"/>
            <a:chExt cx="1727263" cy="915030"/>
          </a:xfrm>
        </p:grpSpPr>
        <p:sp>
          <p:nvSpPr>
            <p:cNvPr id="8" name="Rectangle 7"/>
            <p:cNvSpPr/>
            <p:nvPr/>
          </p:nvSpPr>
          <p:spPr>
            <a:xfrm>
              <a:off x="6092095" y="1482297"/>
              <a:ext cx="1664745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Livy</a:t>
              </a:r>
              <a:endParaRPr lang="fr-FR" dirty="0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6157685" y="2027995"/>
              <a:ext cx="166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Context</a:t>
              </a:r>
              <a:r>
                <a:rPr lang="fr-FR" dirty="0" smtClean="0"/>
                <a:t>: </a:t>
              </a:r>
              <a:r>
                <a:rPr lang="fr-FR" dirty="0" err="1" smtClean="0"/>
                <a:t>UserID</a:t>
              </a:r>
              <a:endParaRPr lang="fr-FR" dirty="0"/>
            </a:p>
          </p:txBody>
        </p:sp>
      </p:grpSp>
      <p:cxnSp>
        <p:nvCxnSpPr>
          <p:cNvPr id="49" name="Connecteur droit 13"/>
          <p:cNvCxnSpPr>
            <a:stCxn id="8" idx="3"/>
            <a:endCxn id="47" idx="0"/>
          </p:cNvCxnSpPr>
          <p:nvPr/>
        </p:nvCxnSpPr>
        <p:spPr>
          <a:xfrm>
            <a:off x="7756840" y="1939497"/>
            <a:ext cx="2161442" cy="675847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13"/>
          <p:cNvCxnSpPr>
            <a:stCxn id="47" idx="4"/>
            <a:endCxn id="9" idx="3"/>
          </p:cNvCxnSpPr>
          <p:nvPr/>
        </p:nvCxnSpPr>
        <p:spPr>
          <a:xfrm rot="5400000">
            <a:off x="8654900" y="2799372"/>
            <a:ext cx="568982" cy="1957783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9260919" y="1343950"/>
            <a:ext cx="27224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Authentification </a:t>
            </a:r>
            <a:r>
              <a:rPr lang="fr-FR" dirty="0" smtClean="0"/>
              <a:t>LDAP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UserID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03" name="Connecteur droit 13"/>
          <p:cNvCxnSpPr>
            <a:stCxn id="107" idx="1"/>
            <a:endCxn id="36" idx="5"/>
          </p:cNvCxnSpPr>
          <p:nvPr/>
        </p:nvCxnSpPr>
        <p:spPr>
          <a:xfrm rot="10800000">
            <a:off x="4016240" y="3569932"/>
            <a:ext cx="147469" cy="473284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4163708" y="3858550"/>
            <a:ext cx="138375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Certification</a:t>
            </a:r>
            <a:endParaRPr lang="fr-FR" dirty="0"/>
          </a:p>
        </p:txBody>
      </p:sp>
      <p:cxnSp>
        <p:nvCxnSpPr>
          <p:cNvPr id="109" name="Connecteur droit 13"/>
          <p:cNvCxnSpPr>
            <a:stCxn id="107" idx="3"/>
            <a:endCxn id="9" idx="1"/>
          </p:cNvCxnSpPr>
          <p:nvPr/>
        </p:nvCxnSpPr>
        <p:spPr>
          <a:xfrm>
            <a:off x="5547461" y="4043216"/>
            <a:ext cx="447882" cy="19538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>
            <a:off x="7176860" y="41520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UserID</a:t>
            </a:r>
            <a:endParaRPr lang="fr-FR" dirty="0"/>
          </a:p>
        </p:txBody>
      </p:sp>
      <p:sp>
        <p:nvSpPr>
          <p:cNvPr id="116" name="ZoneTexte 115"/>
          <p:cNvSpPr txBox="1"/>
          <p:nvPr/>
        </p:nvSpPr>
        <p:spPr>
          <a:xfrm>
            <a:off x="2481035" y="3256720"/>
            <a:ext cx="18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Organisations/</a:t>
            </a:r>
            <a:r>
              <a:rPr lang="fr-FR" dirty="0" err="1" smtClean="0"/>
              <a:t>ids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337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51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Arnault</dc:creator>
  <cp:lastModifiedBy>Christian Arnault</cp:lastModifiedBy>
  <cp:revision>27</cp:revision>
  <dcterms:created xsi:type="dcterms:W3CDTF">2019-03-30T12:18:58Z</dcterms:created>
  <dcterms:modified xsi:type="dcterms:W3CDTF">2019-05-07T13:19:30Z</dcterms:modified>
</cp:coreProperties>
</file>