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43" d="100"/>
          <a:sy n="43" d="100"/>
        </p:scale>
        <p:origin x="6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70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96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95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61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724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52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23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62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17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31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66A1-3859-43DA-8491-C43A28F55B60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76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166A1-3859-43DA-8491-C43A28F55B60}" type="datetimeFigureOut">
              <a:rPr lang="fr-FR" smtClean="0"/>
              <a:t>30/03/2019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332F3-ECFE-4FC9-A6C0-C259D67EB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93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9389" y="120315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Broker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285998" y="53741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ALert</a:t>
            </a:r>
            <a:endParaRPr lang="fr-FR" dirty="0" smtClean="0"/>
          </a:p>
          <a:p>
            <a:pPr algn="ctr"/>
            <a:r>
              <a:rPr lang="fr-FR" dirty="0" err="1" smtClean="0"/>
              <a:t>Database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5758721" y="2301447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Livy</a:t>
            </a:r>
            <a:endParaRPr lang="fr-FR" dirty="0"/>
          </a:p>
        </p:txBody>
      </p:sp>
      <p:grpSp>
        <p:nvGrpSpPr>
          <p:cNvPr id="34" name="Groupe 33"/>
          <p:cNvGrpSpPr/>
          <p:nvPr/>
        </p:nvGrpSpPr>
        <p:grpSpPr>
          <a:xfrm>
            <a:off x="6673121" y="2758648"/>
            <a:ext cx="5022938" cy="2559312"/>
            <a:chOff x="3594217" y="2758648"/>
            <a:chExt cx="5022938" cy="2559312"/>
          </a:xfrm>
        </p:grpSpPr>
        <p:sp>
          <p:nvSpPr>
            <p:cNvPr id="9" name="Rectangle 8"/>
            <p:cNvSpPr/>
            <p:nvPr/>
          </p:nvSpPr>
          <p:spPr>
            <a:xfrm>
              <a:off x="6136107" y="2887580"/>
              <a:ext cx="1965156" cy="914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Monitor Server</a:t>
              </a:r>
              <a:endParaRPr lang="fr-FR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21554" y="4515860"/>
              <a:ext cx="1363578" cy="8021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Monitor Client</a:t>
              </a:r>
              <a:endParaRPr lang="fr-F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53577" y="4515860"/>
              <a:ext cx="1363578" cy="8021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Monitor Client</a:t>
              </a:r>
              <a:endParaRPr lang="fr-FR" dirty="0"/>
            </a:p>
          </p:txBody>
        </p:sp>
        <p:cxnSp>
          <p:nvCxnSpPr>
            <p:cNvPr id="14" name="Connecteur droit 13"/>
            <p:cNvCxnSpPr>
              <a:stCxn id="10" idx="0"/>
              <a:endCxn id="9" idx="2"/>
            </p:cNvCxnSpPr>
            <p:nvPr/>
          </p:nvCxnSpPr>
          <p:spPr>
            <a:xfrm rot="5400000" flipH="1" flipV="1">
              <a:off x="6404074" y="3801249"/>
              <a:ext cx="713880" cy="71534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3"/>
            <p:cNvCxnSpPr>
              <a:stCxn id="11" idx="0"/>
              <a:endCxn id="9" idx="2"/>
            </p:cNvCxnSpPr>
            <p:nvPr/>
          </p:nvCxnSpPr>
          <p:spPr>
            <a:xfrm rot="16200000" flipV="1">
              <a:off x="7170086" y="3750579"/>
              <a:ext cx="713880" cy="81668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13"/>
            <p:cNvCxnSpPr>
              <a:stCxn id="9" idx="1"/>
              <a:endCxn id="8" idx="3"/>
            </p:cNvCxnSpPr>
            <p:nvPr/>
          </p:nvCxnSpPr>
          <p:spPr>
            <a:xfrm rot="10800000">
              <a:off x="3594217" y="2758648"/>
              <a:ext cx="2541890" cy="586133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necteur droit 13"/>
          <p:cNvCxnSpPr>
            <a:stCxn id="8" idx="1"/>
            <a:endCxn id="54" idx="6"/>
          </p:cNvCxnSpPr>
          <p:nvPr/>
        </p:nvCxnSpPr>
        <p:spPr>
          <a:xfrm rot="10800000" flipV="1">
            <a:off x="3607121" y="2758647"/>
            <a:ext cx="2151601" cy="497560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13"/>
          <p:cNvCxnSpPr>
            <a:stCxn id="6" idx="2"/>
            <a:endCxn id="54" idx="0"/>
          </p:cNvCxnSpPr>
          <p:nvPr/>
        </p:nvCxnSpPr>
        <p:spPr>
          <a:xfrm rot="5400000">
            <a:off x="1906119" y="1873356"/>
            <a:ext cx="1258624" cy="415535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13"/>
          <p:cNvCxnSpPr>
            <a:stCxn id="6" idx="1"/>
            <a:endCxn id="4" idx="3"/>
          </p:cNvCxnSpPr>
          <p:nvPr/>
        </p:nvCxnSpPr>
        <p:spPr>
          <a:xfrm rot="10800000" flipV="1">
            <a:off x="1443790" y="994610"/>
            <a:ext cx="842209" cy="665747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5622757" y="994610"/>
            <a:ext cx="399250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3600" dirty="0" smtClean="0"/>
              <a:t>The </a:t>
            </a:r>
            <a:r>
              <a:rPr lang="fr-FR" sz="3600" dirty="0" err="1" smtClean="0"/>
              <a:t>dataset</a:t>
            </a:r>
            <a:r>
              <a:rPr lang="fr-FR" sz="3600" dirty="0" smtClean="0"/>
              <a:t> monitor</a:t>
            </a:r>
            <a:endParaRPr lang="fr-FR" sz="3600" dirty="0"/>
          </a:p>
        </p:txBody>
      </p:sp>
      <p:grpSp>
        <p:nvGrpSpPr>
          <p:cNvPr id="38" name="Groupe 37"/>
          <p:cNvGrpSpPr/>
          <p:nvPr/>
        </p:nvGrpSpPr>
        <p:grpSpPr>
          <a:xfrm>
            <a:off x="2872121" y="3215848"/>
            <a:ext cx="4427624" cy="3184953"/>
            <a:chOff x="4940968" y="2133007"/>
            <a:chExt cx="4427624" cy="3184953"/>
          </a:xfrm>
        </p:grpSpPr>
        <p:sp>
          <p:nvSpPr>
            <p:cNvPr id="39" name="Rectangle 38"/>
            <p:cNvSpPr/>
            <p:nvPr/>
          </p:nvSpPr>
          <p:spPr>
            <a:xfrm>
              <a:off x="6136107" y="2887580"/>
              <a:ext cx="1965156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Monitor Server</a:t>
              </a:r>
              <a:endParaRPr lang="fr-FR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940968" y="4515860"/>
              <a:ext cx="1363578" cy="802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Monitor Client</a:t>
              </a:r>
              <a:endParaRPr lang="fr-FR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472991" y="4515860"/>
              <a:ext cx="1363578" cy="802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Monitor Client</a:t>
              </a:r>
              <a:endParaRPr lang="fr-FR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05014" y="4515860"/>
              <a:ext cx="1363578" cy="802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Monitor Client</a:t>
              </a:r>
              <a:endParaRPr lang="fr-FR" dirty="0"/>
            </a:p>
          </p:txBody>
        </p:sp>
        <p:cxnSp>
          <p:nvCxnSpPr>
            <p:cNvPr id="43" name="Connecteur droit 13"/>
            <p:cNvCxnSpPr>
              <a:stCxn id="40" idx="0"/>
              <a:endCxn id="39" idx="2"/>
            </p:cNvCxnSpPr>
            <p:nvPr/>
          </p:nvCxnSpPr>
          <p:spPr>
            <a:xfrm rot="5400000" flipH="1" flipV="1">
              <a:off x="6013781" y="3410956"/>
              <a:ext cx="713880" cy="1495928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13"/>
            <p:cNvCxnSpPr>
              <a:stCxn id="41" idx="0"/>
              <a:endCxn id="39" idx="2"/>
            </p:cNvCxnSpPr>
            <p:nvPr/>
          </p:nvCxnSpPr>
          <p:spPr>
            <a:xfrm rot="16200000" flipV="1">
              <a:off x="6779793" y="4140872"/>
              <a:ext cx="713880" cy="36095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13"/>
            <p:cNvCxnSpPr>
              <a:stCxn id="42" idx="0"/>
              <a:endCxn id="39" idx="2"/>
            </p:cNvCxnSpPr>
            <p:nvPr/>
          </p:nvCxnSpPr>
          <p:spPr>
            <a:xfrm rot="16200000" flipV="1">
              <a:off x="7545804" y="3374861"/>
              <a:ext cx="713880" cy="1568118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13"/>
            <p:cNvCxnSpPr>
              <a:stCxn id="39" idx="0"/>
              <a:endCxn id="8" idx="2"/>
            </p:cNvCxnSpPr>
            <p:nvPr/>
          </p:nvCxnSpPr>
          <p:spPr>
            <a:xfrm rot="5400000" flipH="1" flipV="1">
              <a:off x="7324439" y="1927252"/>
              <a:ext cx="754574" cy="1166083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Ellipse 53"/>
          <p:cNvSpPr/>
          <p:nvPr/>
        </p:nvSpPr>
        <p:spPr>
          <a:xfrm>
            <a:off x="1048206" y="2710435"/>
            <a:ext cx="2558914" cy="1091544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sz="2800" dirty="0" err="1" smtClean="0"/>
              <a:t>Spark</a:t>
            </a:r>
            <a:r>
              <a:rPr lang="fr-FR" sz="2800" dirty="0" smtClean="0"/>
              <a:t> cluster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6754509" y="4258600"/>
            <a:ext cx="16512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 err="1" smtClean="0"/>
              <a:t>Authentifaction</a:t>
            </a:r>
            <a:endParaRPr lang="fr-FR" dirty="0"/>
          </a:p>
        </p:txBody>
      </p:sp>
      <p:cxnSp>
        <p:nvCxnSpPr>
          <p:cNvPr id="63" name="Connecteur droit 13"/>
          <p:cNvCxnSpPr>
            <a:stCxn id="61" idx="3"/>
          </p:cNvCxnSpPr>
          <p:nvPr/>
        </p:nvCxnSpPr>
        <p:spPr>
          <a:xfrm flipV="1">
            <a:off x="8405730" y="4058661"/>
            <a:ext cx="1429646" cy="384605"/>
          </a:xfrm>
          <a:prstGeom prst="curvedConnector3">
            <a:avLst>
              <a:gd name="adj1" fmla="val 5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13"/>
          <p:cNvCxnSpPr>
            <a:stCxn id="61" idx="1"/>
          </p:cNvCxnSpPr>
          <p:nvPr/>
        </p:nvCxnSpPr>
        <p:spPr>
          <a:xfrm rot="10800000" flipV="1">
            <a:off x="6215921" y="4443266"/>
            <a:ext cx="538588" cy="874694"/>
          </a:xfrm>
          <a:prstGeom prst="curvedConnector2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3376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24</Words>
  <Application>Microsoft Office PowerPoint</Application>
  <PresentationFormat>Grand écran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Christian Arnault</dc:creator>
  <cp:lastModifiedBy>Christian Arnault</cp:lastModifiedBy>
  <cp:revision>5</cp:revision>
  <dcterms:created xsi:type="dcterms:W3CDTF">2019-03-30T12:18:58Z</dcterms:created>
  <dcterms:modified xsi:type="dcterms:W3CDTF">2019-03-30T12:42:13Z</dcterms:modified>
</cp:coreProperties>
</file>