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276dfc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d276dfc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d276dfcf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d276dfcf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d276dfcf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d276dfcf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d276dfcf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d276dfcf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d276dfcf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d276dfcf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4800" y="1578400"/>
            <a:ext cx="5821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Cybersecurity Evaluation of Citibank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59150" y="3924925"/>
            <a:ext cx="4227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Presented by: Christopher Gonzalez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42303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 &amp; Purpose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93050" y="1264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Cybersecurity is defined as the protection against unauthorized use of an organization’s assets (i.e. data, systems, applications).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93050" y="2189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The purpose of the evaluation is to assess the current cybersecurity practices through the lens of the NIST Cybersecurity Framework.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893050" y="3114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This assessment aims to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determine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the strengths and weaknesses of Citibank’s practices while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offering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opportunities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for improvement.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893050" y="4039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The NIST Cybersecurity Framework was selected for its flexibility and universal applications across industries of all sizes.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64686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Process &amp; Maturity Levels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893050" y="1264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The process began by aligning the organization’s current controls with the core functions/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categories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listed in the framework.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93050" y="2189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In total, 118 implementations were assessed using a maturity level grading criteria that goes from a scale of 1-5.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93050" y="3114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 rating of 1 signifies the lack or absence of cybersecurity, whereas a 5 represents the highest level of maturity in the given practice.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893050" y="4039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Generally speaking, organizations should aim for a maturity level of 3 across all core functions of the NIST Cybersecurity Framework.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4309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Performance of Citibank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540" l="464" r="760" t="1218"/>
          <a:stretch/>
        </p:blipFill>
        <p:spPr>
          <a:xfrm>
            <a:off x="1297500" y="1085250"/>
            <a:ext cx="6483625" cy="36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67173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Key Findings &amp; Areas for Improvement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93050" y="1264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Citibank’s key strength can be seen in the current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implementations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of recovery and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efforts.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893050" y="2189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On the other hand, the organization struggles in identifying cybersecurity risks and protecting from the impact of threats.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93050" y="3114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suggestion,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the organization should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consider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increased remote access controls and enhanced risk evaluation documentation.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93050" y="4039200"/>
            <a:ext cx="83652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This can be achieved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via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the Principle of Least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Privilege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, strengthening sector-specific analyses, and increased CVE monitoring.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4309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 &amp; Next Steps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93050" y="1264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Citibank has demonstrated strong cybersecurity resilience in terms of “Response” and “Recovery”.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893050" y="2189225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However, “Protection” and “Identification” efforts need minor improvements to meet the target level.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893050" y="3114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Please consult with your Chief Information Security Officer (CISO) for better asset management documentation.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893050" y="4039200"/>
            <a:ext cx="80250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By addressing the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identified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gaps, the organization will enhance its cybersecurity standing in comparison to rivaling industries.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