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83" r:id="rId3"/>
    <p:sldId id="285" r:id="rId4"/>
    <p:sldId id="286" r:id="rId5"/>
    <p:sldId id="284" r:id="rId6"/>
    <p:sldId id="277" r:id="rId7"/>
    <p:sldId id="278" r:id="rId8"/>
    <p:sldId id="280" r:id="rId9"/>
    <p:sldId id="287" r:id="rId10"/>
    <p:sldId id="281" r:id="rId11"/>
    <p:sldId id="275" r:id="rId12"/>
    <p:sldId id="282" r:id="rId13"/>
    <p:sldId id="288" r:id="rId14"/>
    <p:sldId id="290" r:id="rId15"/>
    <p:sldId id="28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8EEA-F37D-45FC-8A2C-1D83CE6835D5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9735-F1B3-4734-8CBC-A7C187A0C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E9735-F1B3-4734-8CBC-A7C187A0CBE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47630-50C5-4885-82FB-F689054A3989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E1A61-4095-4F9A-848F-1912B3C7B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FC21-ABA9-4526-8763-953F45CA9D70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53E6B-5060-49E5-B76E-78AEA5571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5841A-D01C-4DA7-9181-8BF13C517EF6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9D8AF-C55B-4993-AF69-62474CCCB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93154-21F6-4079-94DA-486F06AA8451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841C0-ABEB-4694-9DC8-03BB27C46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36E7B-DAAF-428A-843A-E9FDCAF6215F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7665-E271-4315-8379-FF336C6DB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BCA18-0C76-4171-9FAB-E92539BD48B7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14B95-BF9F-4E29-868F-EB9A76802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3EE9D-A089-4FB6-909D-797C48F8AF6C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EF12E-7AB8-4F23-ACDC-FA384CF42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4B845-A98C-48AD-BCCA-706C82092005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822F-B20D-4C7B-9257-A2A5F6D18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5C7D2-382D-4042-96E1-B4C504EF46F5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00CF4-8DA7-445F-9D4D-EED197226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B4B6E-A777-48A6-BF36-C277DCB7183A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F5492-EF87-453B-B534-7534C508D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038B2-7C9B-43D7-8CA8-07D67C4F348F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3E6-2B90-43BB-B665-F671A8615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4FEBE8-23CD-4BCE-818C-35A9097B6986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AEA928-A7F5-48B0-922E-1109A7A65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Canny Part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7162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Normally called  Hysteresis </a:t>
            </a:r>
            <a:r>
              <a:rPr lang="en-US" dirty="0" err="1"/>
              <a:t>Thresholding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We call it  Double </a:t>
            </a:r>
            <a:r>
              <a:rPr lang="en-US" dirty="0" err="1"/>
              <a:t>Thresholding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Simple, inefficient 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720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                                     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inefficient  Case:                 LLLLLLLL        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  L                        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 L                        MMMMMMMMMMMMMMM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L                       M                                                   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L                       M                          HHHH                 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L                         M                                </a:t>
            </a:r>
            <a:r>
              <a:rPr lang="en-US" dirty="0" err="1"/>
              <a:t>M</a:t>
            </a:r>
            <a:r>
              <a:rPr lang="en-US" dirty="0"/>
              <a:t>               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  L                          M                           </a:t>
            </a:r>
            <a:r>
              <a:rPr lang="en-US" dirty="0" err="1"/>
              <a:t>M</a:t>
            </a:r>
            <a:r>
              <a:rPr lang="en-US" dirty="0"/>
              <a:t>               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    L                           MMMMMMMM              M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      M                                                                   </a:t>
            </a:r>
            <a:r>
              <a:rPr lang="en-US" dirty="0" err="1"/>
              <a:t>M</a:t>
            </a: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         M                                                               </a:t>
            </a:r>
            <a:r>
              <a:rPr lang="en-US" dirty="0" err="1"/>
              <a:t>M</a:t>
            </a: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            MMMMMMMMMMMMMMMMMM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Thankfully, most M-chains are small.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Canny Part Four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Automatically get HI (and hence LO)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 Automatically  Get 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4572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                                     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Use Percent as input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Then apply it to histogram of scaled </a:t>
            </a:r>
            <a:r>
              <a:rPr lang="en-US" dirty="0" err="1"/>
              <a:t>mags</a:t>
            </a: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In the histogram of scaled </a:t>
            </a:r>
            <a:r>
              <a:rPr lang="en-US" dirty="0" err="1"/>
              <a:t>mags</a:t>
            </a:r>
            <a:r>
              <a:rPr lang="en-US" dirty="0"/>
              <a:t>, find the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Point that exceeds Percent of all, mark that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as HI. Then, LO is 0.35 of HI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 Details of Automatically  Get 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4495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Read Percent as input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Compute Histogram of scaled magnitudes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err="1"/>
              <a:t>CutOff</a:t>
            </a:r>
            <a:r>
              <a:rPr lang="en-US" dirty="0"/>
              <a:t> = Percent*Rows*Cols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 </a:t>
            </a:r>
            <a:r>
              <a:rPr lang="en-US" dirty="0" err="1"/>
              <a:t>HistogramSize</a:t>
            </a:r>
            <a:r>
              <a:rPr lang="en-US" dirty="0"/>
              <a:t> </a:t>
            </a:r>
            <a:r>
              <a:rPr lang="en-US" dirty="0" err="1"/>
              <a:t>downto</a:t>
            </a:r>
            <a:r>
              <a:rPr lang="en-US" dirty="0"/>
              <a:t> 1,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  <a:r>
              <a:rPr lang="en-US" dirty="0" err="1"/>
              <a:t>AreaOfTops</a:t>
            </a:r>
            <a:r>
              <a:rPr lang="en-US" dirty="0"/>
              <a:t> += Histogram[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if (</a:t>
            </a:r>
            <a:r>
              <a:rPr lang="en-US" dirty="0" err="1"/>
              <a:t>AreaOfTops</a:t>
            </a:r>
            <a:r>
              <a:rPr lang="en-US" dirty="0"/>
              <a:t>&gt;</a:t>
            </a:r>
            <a:r>
              <a:rPr lang="en-US" dirty="0" err="1"/>
              <a:t>CutOff</a:t>
            </a:r>
            <a:r>
              <a:rPr lang="en-US" dirty="0"/>
              <a:t>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Break out of for-loop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HI=I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LO= .35*HI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4495800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Histogram of scaled magnitudes obtained by: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for  i, for  j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(Histogram[Magnitude[</a:t>
            </a:r>
            <a:r>
              <a:rPr lang="en-US" dirty="0" err="1"/>
              <a:t>I,j</a:t>
            </a:r>
            <a:r>
              <a:rPr lang="en-US" dirty="0"/>
              <a:t>]])++</a:t>
            </a:r>
          </a:p>
        </p:txBody>
      </p:sp>
      <p:sp>
        <p:nvSpPr>
          <p:cNvPr id="5" name="Down Arrow 4"/>
          <p:cNvSpPr/>
          <p:nvPr/>
        </p:nvSpPr>
        <p:spPr>
          <a:xfrm>
            <a:off x="6858000" y="1828800"/>
            <a:ext cx="179832" cy="297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 Details of Automatically  Get 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763000" cy="45720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In the histogram of scaled </a:t>
            </a:r>
            <a:r>
              <a:rPr lang="en-US" dirty="0" err="1"/>
              <a:t>mags</a:t>
            </a:r>
            <a:r>
              <a:rPr lang="en-US" dirty="0"/>
              <a:t>, find the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Point that exceeds Percent of all, mark that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as HI. 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/>
              <a:t>                                               x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/>
              <a:t>                                             xxx        x                                                                                                     xx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/>
              <a:t>                                          </a:t>
            </a:r>
            <a:r>
              <a:rPr lang="en-US" sz="1700" dirty="0" err="1"/>
              <a:t>xxxxx</a:t>
            </a:r>
            <a:r>
              <a:rPr lang="en-US" sz="1700" dirty="0"/>
              <a:t>      xx           </a:t>
            </a:r>
            <a:r>
              <a:rPr lang="en-US" sz="1700" dirty="0" err="1"/>
              <a:t>xx</a:t>
            </a:r>
            <a:r>
              <a:rPr lang="en-US" sz="1700" dirty="0"/>
              <a:t>                          x        xx                                            xxx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/>
              <a:t>                                         </a:t>
            </a:r>
            <a:r>
              <a:rPr lang="en-US" sz="1700" dirty="0" err="1"/>
              <a:t>xxxxxx</a:t>
            </a:r>
            <a:r>
              <a:rPr lang="en-US" sz="1700" dirty="0"/>
              <a:t>    xxx          xx            </a:t>
            </a:r>
            <a:r>
              <a:rPr lang="en-US" sz="1700" dirty="0" err="1"/>
              <a:t>xx</a:t>
            </a:r>
            <a:r>
              <a:rPr lang="en-US" sz="1700" dirty="0"/>
              <a:t>        xxx    </a:t>
            </a:r>
            <a:r>
              <a:rPr lang="en-US" sz="1700" dirty="0" err="1"/>
              <a:t>xxxx</a:t>
            </a:r>
            <a:r>
              <a:rPr lang="en-US" sz="1700" dirty="0"/>
              <a:t>       x                                </a:t>
            </a:r>
            <a:r>
              <a:rPr lang="en-US" sz="1700" dirty="0" err="1"/>
              <a:t>xxxxx</a:t>
            </a:r>
            <a:r>
              <a:rPr lang="en-US" sz="1700" dirty="0"/>
              <a:t>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/>
              <a:t>                                        </a:t>
            </a:r>
            <a:r>
              <a:rPr lang="en-US" sz="1700" dirty="0" err="1"/>
              <a:t>xxxxxxx</a:t>
            </a:r>
            <a:r>
              <a:rPr lang="en-US" sz="1700" dirty="0"/>
              <a:t>   </a:t>
            </a:r>
            <a:r>
              <a:rPr lang="en-US" sz="1700" dirty="0" err="1"/>
              <a:t>xxxx</a:t>
            </a:r>
            <a:r>
              <a:rPr lang="en-US" sz="1700" dirty="0"/>
              <a:t>        xxx          xx      </a:t>
            </a:r>
            <a:r>
              <a:rPr lang="en-US" sz="1700" dirty="0" err="1"/>
              <a:t>xxxx</a:t>
            </a:r>
            <a:r>
              <a:rPr lang="en-US" sz="1700" dirty="0"/>
              <a:t>  </a:t>
            </a:r>
            <a:r>
              <a:rPr lang="en-US" sz="1700" dirty="0" err="1"/>
              <a:t>xxxxxx</a:t>
            </a:r>
            <a:r>
              <a:rPr lang="en-US" sz="1700" dirty="0"/>
              <a:t>   xxx                             </a:t>
            </a:r>
            <a:r>
              <a:rPr lang="en-US" sz="1700" dirty="0" err="1"/>
              <a:t>xxxxxx</a:t>
            </a:r>
            <a:r>
              <a:rPr lang="en-US" sz="1700" dirty="0"/>
              <a:t>         x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/>
              <a:t>                                      </a:t>
            </a:r>
            <a:r>
              <a:rPr lang="en-US" sz="1700" dirty="0" err="1"/>
              <a:t>xxxxxxxx</a:t>
            </a:r>
            <a:r>
              <a:rPr lang="en-US" sz="1700" dirty="0"/>
              <a:t>   </a:t>
            </a:r>
            <a:r>
              <a:rPr lang="en-US" sz="1700" dirty="0" err="1"/>
              <a:t>xxxxx</a:t>
            </a:r>
            <a:r>
              <a:rPr lang="en-US" sz="1700" dirty="0"/>
              <a:t>     </a:t>
            </a:r>
            <a:r>
              <a:rPr lang="en-US" sz="1700" dirty="0" err="1"/>
              <a:t>xxxx</a:t>
            </a:r>
            <a:r>
              <a:rPr lang="en-US" sz="1700" dirty="0"/>
              <a:t>        </a:t>
            </a:r>
            <a:r>
              <a:rPr lang="en-US" sz="1700" dirty="0" err="1"/>
              <a:t>xxxx</a:t>
            </a:r>
            <a:r>
              <a:rPr lang="en-US" sz="1700" dirty="0"/>
              <a:t>   </a:t>
            </a:r>
            <a:r>
              <a:rPr lang="en-US" sz="1700" dirty="0" err="1"/>
              <a:t>xxxxxxxxxxxxxxxx</a:t>
            </a:r>
            <a:r>
              <a:rPr lang="en-US" sz="1700" dirty="0"/>
              <a:t>                 x        </a:t>
            </a:r>
            <a:r>
              <a:rPr lang="en-US" sz="1700" dirty="0" err="1"/>
              <a:t>xxxxxxx</a:t>
            </a:r>
            <a:r>
              <a:rPr lang="en-US" sz="1700" dirty="0"/>
              <a:t>     xxx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/>
              <a:t>                                      </a:t>
            </a:r>
            <a:r>
              <a:rPr lang="en-US" sz="1700" dirty="0" err="1"/>
              <a:t>xxxxxxxxxxxxxxx</a:t>
            </a:r>
            <a:r>
              <a:rPr lang="en-US" sz="1700" dirty="0"/>
              <a:t>    </a:t>
            </a:r>
            <a:r>
              <a:rPr lang="en-US" sz="1700" dirty="0" err="1"/>
              <a:t>xxxxx</a:t>
            </a:r>
            <a:r>
              <a:rPr lang="en-US" sz="1700" dirty="0"/>
              <a:t>     </a:t>
            </a:r>
            <a:r>
              <a:rPr lang="en-US" sz="1700" dirty="0" err="1"/>
              <a:t>xxxx</a:t>
            </a:r>
            <a:r>
              <a:rPr lang="en-US" sz="1700" dirty="0"/>
              <a:t>  </a:t>
            </a:r>
            <a:r>
              <a:rPr lang="en-US" sz="1700" dirty="0" err="1"/>
              <a:t>xxxxxxxxxxxxxxxxxx</a:t>
            </a:r>
            <a:r>
              <a:rPr lang="en-US" sz="1700" dirty="0"/>
              <a:t>              xxx   </a:t>
            </a:r>
            <a:r>
              <a:rPr lang="en-US" sz="1700" dirty="0" err="1"/>
              <a:t>xxxxxxxxx</a:t>
            </a:r>
            <a:r>
              <a:rPr lang="en-US" sz="1700" dirty="0"/>
              <a:t>  </a:t>
            </a:r>
            <a:r>
              <a:rPr lang="en-US" sz="1700" dirty="0" err="1"/>
              <a:t>xxxx</a:t>
            </a:r>
            <a:endParaRPr lang="en-US" sz="1700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1700" dirty="0"/>
              <a:t>                                      </a:t>
            </a:r>
            <a:r>
              <a:rPr lang="en-US" sz="1700" dirty="0" err="1"/>
              <a:t>xxxxxxxxxxxxxxxxxxxxxxxxxxxxxxxxxxxxxxxxxxxxxxxx</a:t>
            </a:r>
            <a:r>
              <a:rPr lang="en-US" sz="1700" dirty="0"/>
              <a:t>            </a:t>
            </a:r>
            <a:r>
              <a:rPr lang="en-US" sz="1700" dirty="0" err="1"/>
              <a:t>xxxxxxxxxxxxxxxxxxxx</a:t>
            </a:r>
            <a:endParaRPr lang="en-US" sz="1700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-------------------------------------…----------------- 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Complete Canny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72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                                                                        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Part One: Compute Gradient Magnitude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Part Two: Compute Peaks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Part Four: Automatically Computer HI and LO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Part Three: Double Threshold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 Double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Let us first review what we have produced so far: 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A Magnitude Image             A Peaks Image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  <p:pic>
        <p:nvPicPr>
          <p:cNvPr id="1027" name="Picture 3" descr="C:\Users\Student\Desktop\4453fa14\cannyma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3657600" cy="3657600"/>
          </a:xfrm>
          <a:prstGeom prst="rect">
            <a:avLst/>
          </a:prstGeom>
          <a:noFill/>
        </p:spPr>
      </p:pic>
      <p:pic>
        <p:nvPicPr>
          <p:cNvPr id="1028" name="Picture 4" descr="C:\Users\Student\Desktop\4453fa14\cannypeak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600200"/>
            <a:ext cx="37338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 Double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Two thresholds will be used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Will be applied to Magnitude image, but only to places that have shown up as peaks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Two thresholds, a HIGH and a LOW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</a:t>
            </a:r>
            <a:r>
              <a:rPr lang="en-US" dirty="0" err="1"/>
              <a:t>Mag</a:t>
            </a:r>
            <a:r>
              <a:rPr lang="en-US" dirty="0"/>
              <a:t> exceeds HI, definitely pass pixel to Final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</a:t>
            </a:r>
            <a:r>
              <a:rPr lang="en-US" dirty="0" err="1"/>
              <a:t>Mag</a:t>
            </a:r>
            <a:r>
              <a:rPr lang="en-US" dirty="0"/>
              <a:t> is between HI and LO, then check if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geographically adjacent to a position (pixel) that has made it in to Final; if yes, then pass pixel to Final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</a:t>
            </a:r>
            <a:r>
              <a:rPr lang="en-US" dirty="0" err="1"/>
              <a:t>Mag</a:t>
            </a:r>
            <a:r>
              <a:rPr lang="en-US" dirty="0"/>
              <a:t> lower than LO, definitely never be in final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Double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Will be applied to Magnitude image, but only to places that have shown up as peaks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Will have two thresholds, a HIGH and a LOW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</a:t>
            </a:r>
            <a:r>
              <a:rPr lang="en-US" dirty="0" err="1"/>
              <a:t>Mag</a:t>
            </a:r>
            <a:r>
              <a:rPr lang="en-US" dirty="0"/>
              <a:t> exceeds HI, definitely pass pixel to Final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</a:t>
            </a:r>
            <a:r>
              <a:rPr lang="en-US" dirty="0" err="1"/>
              <a:t>Mag</a:t>
            </a:r>
            <a:r>
              <a:rPr lang="en-US" dirty="0"/>
              <a:t> is between HI and LO, then check if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geographically adjacent to a position (pixel) that has made it to in Final; if yes, then pass pixel to Final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</a:t>
            </a:r>
            <a:r>
              <a:rPr lang="en-US" dirty="0" err="1"/>
              <a:t>Mag</a:t>
            </a:r>
            <a:r>
              <a:rPr lang="en-US" dirty="0"/>
              <a:t> lower than LO, definitely never be in final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Double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up as peaks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WWill</a:t>
            </a:r>
            <a:r>
              <a:rPr lang="en-US" dirty="0"/>
              <a:t> be applied to Magnitude image, but only to places that have shown ill have two thresholds, a HIGH and a LOW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</a:t>
            </a:r>
            <a:r>
              <a:rPr lang="en-US" dirty="0" err="1"/>
              <a:t>Mag</a:t>
            </a:r>
            <a:r>
              <a:rPr lang="en-US" dirty="0"/>
              <a:t> exceeds HI, definitely pass pixel to Final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</a:t>
            </a:r>
            <a:r>
              <a:rPr lang="en-US" dirty="0" err="1"/>
              <a:t>Mag</a:t>
            </a:r>
            <a:r>
              <a:rPr lang="en-US" dirty="0"/>
              <a:t> is between HI and LO, then check if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geographically adjacent to a position (pixel) that has made it to in Final; if yes, then pass pixel to Final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If </a:t>
            </a:r>
            <a:r>
              <a:rPr lang="en-US" dirty="0" err="1"/>
              <a:t>Mag</a:t>
            </a:r>
            <a:r>
              <a:rPr lang="en-US" dirty="0"/>
              <a:t> lower than LO, definitely never be in final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Double Thresholds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typical way to write this is using Recursion.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Simply scan the image, looking only at Peaks, and at each Peak, ask if </a:t>
            </a:r>
            <a:r>
              <a:rPr lang="en-US" dirty="0" err="1"/>
              <a:t>Mag</a:t>
            </a:r>
            <a:r>
              <a:rPr lang="en-US" dirty="0"/>
              <a:t> exceeds HI; if No, do nothing (go on to next peak); if Yes, then call a recursive procedure on each of the 8  neighbors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recursive procedure must use LO to determine if it should call itself again on the 8 neighbors of the peak it was given. If exceeds LO, call recursion.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 Double Thresholds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Since we do NOT assume that all students in class know how to write recursion, here is an iterative, simple-to-follow, but inefficient procedure: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For j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if  peaks(</a:t>
            </a:r>
            <a:r>
              <a:rPr lang="en-US" dirty="0" err="1"/>
              <a:t>ij</a:t>
            </a:r>
            <a:r>
              <a:rPr lang="en-US" dirty="0"/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if  </a:t>
            </a:r>
            <a:r>
              <a:rPr lang="en-US" dirty="0" err="1"/>
              <a:t>mag</a:t>
            </a:r>
            <a:r>
              <a:rPr lang="en-US" dirty="0"/>
              <a:t>(</a:t>
            </a:r>
            <a:r>
              <a:rPr lang="en-US" dirty="0" err="1"/>
              <a:t>ij</a:t>
            </a:r>
            <a:r>
              <a:rPr lang="en-US" dirty="0"/>
              <a:t>)&gt; HI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peaks(</a:t>
            </a:r>
            <a:r>
              <a:rPr lang="en-US" dirty="0" err="1"/>
              <a:t>ij</a:t>
            </a:r>
            <a:r>
              <a:rPr lang="en-US" dirty="0"/>
              <a:t>) = OFF, final(</a:t>
            </a:r>
            <a:r>
              <a:rPr lang="en-US" dirty="0" err="1"/>
              <a:t>ij</a:t>
            </a:r>
            <a:r>
              <a:rPr lang="en-US" dirty="0"/>
              <a:t>) 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else if </a:t>
            </a:r>
            <a:r>
              <a:rPr lang="en-US" dirty="0" err="1"/>
              <a:t>mag</a:t>
            </a:r>
            <a:r>
              <a:rPr lang="en-US" dirty="0"/>
              <a:t>(</a:t>
            </a:r>
            <a:r>
              <a:rPr lang="en-US" dirty="0" err="1"/>
              <a:t>ij</a:t>
            </a:r>
            <a:r>
              <a:rPr lang="en-US" dirty="0"/>
              <a:t>)&lt; LO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peaks(</a:t>
            </a:r>
            <a:r>
              <a:rPr lang="en-US" dirty="0" err="1"/>
              <a:t>ij</a:t>
            </a:r>
            <a:r>
              <a:rPr lang="en-US" dirty="0"/>
              <a:t>)=final(</a:t>
            </a:r>
            <a:r>
              <a:rPr lang="en-US" dirty="0" err="1"/>
              <a:t>ij</a:t>
            </a:r>
            <a:r>
              <a:rPr lang="en-US" dirty="0"/>
              <a:t>)= OFF.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Then, do the WHILE-LOOP from next slide.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 Simple, inefficient 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4876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err="1"/>
              <a:t>moretodo</a:t>
            </a:r>
            <a:r>
              <a:rPr lang="en-US" dirty="0"/>
              <a:t>=ON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While </a:t>
            </a:r>
            <a:r>
              <a:rPr lang="en-US" dirty="0" err="1"/>
              <a:t>moretodo</a:t>
            </a:r>
            <a:r>
              <a:rPr lang="en-US" dirty="0"/>
              <a:t>==ON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</a:t>
            </a:r>
            <a:r>
              <a:rPr lang="en-US" dirty="0" err="1"/>
              <a:t>moretodo</a:t>
            </a:r>
            <a:r>
              <a:rPr lang="en-US" dirty="0"/>
              <a:t>= OFF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, For j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if  peaks(</a:t>
            </a:r>
            <a:r>
              <a:rPr lang="en-US" dirty="0" err="1"/>
              <a:t>ij</a:t>
            </a:r>
            <a:r>
              <a:rPr lang="en-US" dirty="0"/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For p (-1 to +1), For q (-1 to +1)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if  final(</a:t>
            </a:r>
            <a:r>
              <a:rPr lang="en-US" dirty="0" err="1"/>
              <a:t>i+p,j+q</a:t>
            </a:r>
            <a:r>
              <a:rPr lang="en-US" dirty="0"/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peaks(</a:t>
            </a:r>
            <a:r>
              <a:rPr lang="en-US" dirty="0" err="1"/>
              <a:t>ij</a:t>
            </a:r>
            <a:r>
              <a:rPr lang="en-US" dirty="0"/>
              <a:t>) = OFF, final(</a:t>
            </a:r>
            <a:r>
              <a:rPr lang="en-US" dirty="0" err="1"/>
              <a:t>ij</a:t>
            </a:r>
            <a:r>
              <a:rPr lang="en-US" dirty="0"/>
              <a:t>) = ON, </a:t>
            </a:r>
            <a:r>
              <a:rPr lang="en-US" dirty="0" err="1"/>
              <a:t>moretodo</a:t>
            </a:r>
            <a:r>
              <a:rPr lang="en-US" dirty="0"/>
              <a:t>=ON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ALL DONE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r>
              <a:rPr lang="en-US" dirty="0"/>
              <a:t> Simple, inefficient : All on One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53340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For j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if  peaks(</a:t>
            </a:r>
            <a:r>
              <a:rPr lang="en-US" dirty="0" err="1"/>
              <a:t>ij</a:t>
            </a:r>
            <a:r>
              <a:rPr lang="en-US" dirty="0"/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if  </a:t>
            </a:r>
            <a:r>
              <a:rPr lang="en-US" dirty="0" err="1"/>
              <a:t>mag</a:t>
            </a:r>
            <a:r>
              <a:rPr lang="en-US" dirty="0"/>
              <a:t>(</a:t>
            </a:r>
            <a:r>
              <a:rPr lang="en-US" dirty="0" err="1"/>
              <a:t>ij</a:t>
            </a:r>
            <a:r>
              <a:rPr lang="en-US" dirty="0"/>
              <a:t>)&gt; HI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peaks(</a:t>
            </a:r>
            <a:r>
              <a:rPr lang="en-US" dirty="0" err="1"/>
              <a:t>ij</a:t>
            </a:r>
            <a:r>
              <a:rPr lang="en-US" dirty="0"/>
              <a:t>) = OFF, final(</a:t>
            </a:r>
            <a:r>
              <a:rPr lang="en-US" dirty="0" err="1"/>
              <a:t>ij</a:t>
            </a:r>
            <a:r>
              <a:rPr lang="en-US" dirty="0"/>
              <a:t>) 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else if </a:t>
            </a:r>
            <a:r>
              <a:rPr lang="en-US" dirty="0" err="1"/>
              <a:t>mag</a:t>
            </a:r>
            <a:r>
              <a:rPr lang="en-US" dirty="0"/>
              <a:t>(</a:t>
            </a:r>
            <a:r>
              <a:rPr lang="en-US" dirty="0" err="1"/>
              <a:t>ij</a:t>
            </a:r>
            <a:r>
              <a:rPr lang="en-US" dirty="0"/>
              <a:t>)&lt; LO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peaks(</a:t>
            </a:r>
            <a:r>
              <a:rPr lang="en-US" dirty="0" err="1"/>
              <a:t>ij</a:t>
            </a:r>
            <a:r>
              <a:rPr lang="en-US" dirty="0"/>
              <a:t>)=final(</a:t>
            </a:r>
            <a:r>
              <a:rPr lang="en-US" dirty="0" err="1"/>
              <a:t>ij</a:t>
            </a:r>
            <a:r>
              <a:rPr lang="en-US" dirty="0"/>
              <a:t>)= OFF.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err="1"/>
              <a:t>moretodo</a:t>
            </a:r>
            <a:r>
              <a:rPr lang="en-US" dirty="0"/>
              <a:t>=ON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While </a:t>
            </a:r>
            <a:r>
              <a:rPr lang="en-US" dirty="0" err="1"/>
              <a:t>moretodo</a:t>
            </a:r>
            <a:r>
              <a:rPr lang="en-US" dirty="0"/>
              <a:t>==ON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</a:t>
            </a:r>
            <a:r>
              <a:rPr lang="en-US" dirty="0" err="1"/>
              <a:t>moretodo</a:t>
            </a:r>
            <a:r>
              <a:rPr lang="en-US" dirty="0"/>
              <a:t>= OFF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, For j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if  peaks(</a:t>
            </a:r>
            <a:r>
              <a:rPr lang="en-US" dirty="0" err="1"/>
              <a:t>ij</a:t>
            </a:r>
            <a:r>
              <a:rPr lang="en-US" dirty="0"/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For p (-1 to +1), For q (-1 to +1)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if  final(</a:t>
            </a:r>
            <a:r>
              <a:rPr lang="en-US" dirty="0" err="1"/>
              <a:t>i+p,j+q</a:t>
            </a:r>
            <a:r>
              <a:rPr lang="en-US" dirty="0"/>
              <a:t>) == ON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                     peaks(</a:t>
            </a:r>
            <a:r>
              <a:rPr lang="en-US" dirty="0" err="1"/>
              <a:t>ij</a:t>
            </a:r>
            <a:r>
              <a:rPr lang="en-US" dirty="0"/>
              <a:t>) = OFF, final(</a:t>
            </a:r>
            <a:r>
              <a:rPr lang="en-US" dirty="0" err="1"/>
              <a:t>ij</a:t>
            </a:r>
            <a:r>
              <a:rPr lang="en-US" dirty="0"/>
              <a:t>) = ON, </a:t>
            </a:r>
            <a:r>
              <a:rPr lang="en-US" dirty="0" err="1"/>
              <a:t>moretodo</a:t>
            </a:r>
            <a:r>
              <a:rPr lang="en-US" dirty="0"/>
              <a:t>=ON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/>
              <a:t>ALL DONE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12653</TotalTime>
  <Words>1027</Words>
  <Application>Microsoft Office PowerPoint</Application>
  <PresentationFormat>On-screen Show (4:3)</PresentationFormat>
  <Paragraphs>152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 Canny Part Three</vt:lpstr>
      <vt:lpstr> Double Thresholds</vt:lpstr>
      <vt:lpstr> Double Thresholds</vt:lpstr>
      <vt:lpstr> Double Thresholds</vt:lpstr>
      <vt:lpstr> Double Thresholds</vt:lpstr>
      <vt:lpstr> Double Thresholds </vt:lpstr>
      <vt:lpstr> Double Thresholds </vt:lpstr>
      <vt:lpstr> Simple, inefficient  cont’d</vt:lpstr>
      <vt:lpstr> Simple, inefficient : All on One slide</vt:lpstr>
      <vt:lpstr> Simple, inefficient  cont’d</vt:lpstr>
      <vt:lpstr> Canny Part Four</vt:lpstr>
      <vt:lpstr> Automatically  Get HI</vt:lpstr>
      <vt:lpstr> Details of Automatically  Get HI</vt:lpstr>
      <vt:lpstr> Details of Automatically  Get HI</vt:lpstr>
      <vt:lpstr>Complete Canny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Chris Badolato</cp:lastModifiedBy>
  <cp:revision>16</cp:revision>
  <dcterms:created xsi:type="dcterms:W3CDTF">2012-05-15T16:19:33Z</dcterms:created>
  <dcterms:modified xsi:type="dcterms:W3CDTF">2020-01-18T00:39:49Z</dcterms:modified>
</cp:coreProperties>
</file>