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71" r:id="rId5"/>
    <p:sldId id="258" r:id="rId6"/>
    <p:sldId id="269" r:id="rId7"/>
    <p:sldId id="273" r:id="rId8"/>
    <p:sldId id="272" r:id="rId9"/>
    <p:sldId id="259" r:id="rId10"/>
    <p:sldId id="265" r:id="rId11"/>
    <p:sldId id="266" r:id="rId12"/>
    <p:sldId id="270" r:id="rId13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9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7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1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30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55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9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15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5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77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3251-B610-425E-95A9-6BB50729AFBC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EDF6-6CCE-4FFA-8E95-18681C52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hyperlink" Target="https://forum.arduino.cc/index.php?topic=288234.0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mc-stepperonline.com/nema-17-stepper-motor-bipolar-l48mm-w-gear-raio-141-planetary-gearbox-17hs19-1684s-pg14.html?search=17hs19-1684s-pg14" TargetMode="External"/><Relationship Id="rId5" Type="http://schemas.openxmlformats.org/officeDocument/2006/relationships/hyperlink" Target="https://www.omc-stepperonline.com/nema-23-stepper-motor-bipolar-l56mm-w-gear-raio-471-planetary-gearbox-23hs22-2804s-pg47.html?search=23HS22-2804S-PG47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12" Type="http://schemas.openxmlformats.org/officeDocument/2006/relationships/hyperlink" Target="https://www.omc-stepperonline.com/economy-planetary-gearbox/nema-23-stepper-motor-bipolar-l56mm-w-gear-raio-471-planetary-gearbox-23hs22-2804s-pg47.html?mfp=161-motor-nema-size%5bNema%2023%5d,165-no-of-lead%5b4%5d" TargetMode="Externa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10" Type="http://schemas.openxmlformats.org/officeDocument/2006/relationships/hyperlink" Target="https://www.omc-stepperonline.com/economy-planetary-gearbox/nema-17-stepper-motor-bipolar-l48mm-w-gear-raio-141-planetary-gearbox-17hs19-1684s-pg14.html?mfp=161-motor-nema-size%5bNema%2017%5d,165-no-of-lead%5b4%5d,168-gear-ratio%5b13.73:1%5d" TargetMode="External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www.omc-stepperonline.com/economy-planetary-gearbox/nema-17-stepper-motor-bipolar-l48mm-w-gear-raio-51-planetary-gearbox-17hs19-1684s-pg5.html?mfp=161-motor-nema-size%5bNema%2017%5d,165-no-of-lead%5b4%5d,168-gear-ratio%5b5.18:1%5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946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 der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Englisch</a:t>
            </a:r>
          </a:p>
          <a:p>
            <a:pPr marL="514350" indent="-514350">
              <a:buAutoNum type="arabicPeriod"/>
            </a:pPr>
            <a:r>
              <a:rPr lang="de-DE" dirty="0" smtClean="0"/>
              <a:t>Alles klein geschrieben</a:t>
            </a:r>
          </a:p>
          <a:p>
            <a:pPr marL="514350" indent="-514350">
              <a:buAutoNum type="arabicPeriod"/>
            </a:pPr>
            <a:r>
              <a:rPr lang="de-DE" dirty="0" smtClean="0"/>
              <a:t>Unterstriche statt Leerzeichen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Display 4x20 ALT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12359"/>
              </p:ext>
            </p:extLst>
          </p:nvPr>
        </p:nvGraphicFramePr>
        <p:xfrm>
          <a:off x="3702414" y="2173799"/>
          <a:ext cx="7978299" cy="3097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19432"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0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2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3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4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5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6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7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8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9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10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11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12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13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14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15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16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17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18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19</a:t>
                      </a:r>
                      <a:endParaRPr lang="de-DE" sz="105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de-D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e-D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de-D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de-D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_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de-D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4090221" y="2821859"/>
            <a:ext cx="1123333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10" idx="3"/>
            <a:endCxn id="7" idx="1"/>
          </p:cNvCxnSpPr>
          <p:nvPr/>
        </p:nvCxnSpPr>
        <p:spPr>
          <a:xfrm>
            <a:off x="2763680" y="2293716"/>
            <a:ext cx="1326541" cy="81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200351" y="1856410"/>
            <a:ext cx="1563329" cy="87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/>
              <a:t>Modus: </a:t>
            </a:r>
          </a:p>
          <a:p>
            <a:r>
              <a:rPr lang="de-DE" sz="1100" dirty="0"/>
              <a:t>M</a:t>
            </a:r>
            <a:r>
              <a:rPr lang="de-DE" sz="1100" dirty="0" smtClean="0"/>
              <a:t>= Manuell</a:t>
            </a:r>
          </a:p>
          <a:p>
            <a:r>
              <a:rPr lang="de-DE" sz="1100" dirty="0" smtClean="0"/>
              <a:t>A = Automatik</a:t>
            </a:r>
          </a:p>
          <a:p>
            <a:r>
              <a:rPr lang="de-DE" sz="1100" dirty="0" smtClean="0"/>
              <a:t>K= Kalibrierung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5601361" y="2832305"/>
            <a:ext cx="264079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4" idx="2"/>
          </p:cNvCxnSpPr>
          <p:nvPr/>
        </p:nvCxnSpPr>
        <p:spPr>
          <a:xfrm>
            <a:off x="6296048" y="2088672"/>
            <a:ext cx="633670" cy="74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514383" y="943907"/>
            <a:ext cx="1563329" cy="114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/>
              <a:t>Status: </a:t>
            </a:r>
          </a:p>
          <a:p>
            <a:r>
              <a:rPr lang="de-DE" sz="1100" dirty="0" smtClean="0"/>
              <a:t>R= Run</a:t>
            </a:r>
          </a:p>
          <a:p>
            <a:r>
              <a:rPr lang="de-DE" sz="1100" dirty="0" smtClean="0"/>
              <a:t>T= Taster</a:t>
            </a:r>
          </a:p>
          <a:p>
            <a:r>
              <a:rPr lang="de-DE" sz="1100" dirty="0" smtClean="0"/>
              <a:t>W= </a:t>
            </a:r>
            <a:r>
              <a:rPr lang="de-DE" sz="1100" dirty="0" err="1" smtClean="0"/>
              <a:t>Wait</a:t>
            </a:r>
            <a:endParaRPr lang="de-DE" sz="1100" dirty="0" smtClean="0"/>
          </a:p>
          <a:p>
            <a:endParaRPr lang="de-DE" sz="1100" dirty="0" smtClean="0"/>
          </a:p>
        </p:txBody>
      </p:sp>
      <p:sp>
        <p:nvSpPr>
          <p:cNvPr id="29" name="Rechteck 28"/>
          <p:cNvSpPr/>
          <p:nvPr/>
        </p:nvSpPr>
        <p:spPr>
          <a:xfrm>
            <a:off x="9404549" y="2821859"/>
            <a:ext cx="227616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144421" y="1137740"/>
            <a:ext cx="1536292" cy="87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err="1" smtClean="0"/>
              <a:t>Aktelle</a:t>
            </a:r>
            <a:r>
              <a:rPr lang="de-DE" sz="1100" b="1" dirty="0" smtClean="0"/>
              <a:t> </a:t>
            </a:r>
            <a:r>
              <a:rPr lang="de-DE" sz="1100" b="1" dirty="0" err="1" smtClean="0"/>
              <a:t>Gcodezeile</a:t>
            </a:r>
            <a:r>
              <a:rPr lang="de-DE" sz="1100" b="1" dirty="0" smtClean="0"/>
              <a:t>:</a:t>
            </a:r>
          </a:p>
          <a:p>
            <a:r>
              <a:rPr lang="de-DE" sz="1100" b="1" dirty="0" err="1" smtClean="0"/>
              <a:t>nnnnnn</a:t>
            </a:r>
            <a:endParaRPr lang="de-DE" sz="1100" b="1" dirty="0" smtClean="0"/>
          </a:p>
        </p:txBody>
      </p:sp>
      <p:cxnSp>
        <p:nvCxnSpPr>
          <p:cNvPr id="32" name="Gerade Verbindung mit Pfeil 31"/>
          <p:cNvCxnSpPr>
            <a:stCxn id="31" idx="3"/>
            <a:endCxn id="29" idx="0"/>
          </p:cNvCxnSpPr>
          <p:nvPr/>
        </p:nvCxnSpPr>
        <p:spPr>
          <a:xfrm flipH="1">
            <a:off x="10542631" y="1575046"/>
            <a:ext cx="1138082" cy="12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4102512" y="3447369"/>
            <a:ext cx="7578209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>
            <a:stCxn id="35" idx="3"/>
            <a:endCxn id="33" idx="1"/>
          </p:cNvCxnSpPr>
          <p:nvPr/>
        </p:nvCxnSpPr>
        <p:spPr>
          <a:xfrm>
            <a:off x="3454953" y="3438481"/>
            <a:ext cx="647559" cy="29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41481" y="3001175"/>
            <a:ext cx="3313472" cy="87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/>
              <a:t>Aktuelle Position:</a:t>
            </a:r>
          </a:p>
          <a:p>
            <a:r>
              <a:rPr lang="de-DE" sz="1100" dirty="0" err="1" smtClean="0"/>
              <a:t>Xnnn</a:t>
            </a:r>
            <a:r>
              <a:rPr lang="de-DE" sz="1100" dirty="0" smtClean="0"/>
              <a:t>(4)</a:t>
            </a:r>
            <a:r>
              <a:rPr lang="de-DE" sz="1100" dirty="0" err="1" smtClean="0"/>
              <a:t>Ynnn</a:t>
            </a:r>
            <a:r>
              <a:rPr lang="de-DE" sz="1100" dirty="0" smtClean="0"/>
              <a:t>(4)</a:t>
            </a:r>
            <a:r>
              <a:rPr lang="de-DE" sz="1100" dirty="0" err="1" smtClean="0"/>
              <a:t>Znnnn</a:t>
            </a:r>
            <a:r>
              <a:rPr lang="de-DE" sz="1100" dirty="0" smtClean="0"/>
              <a:t>(5)</a:t>
            </a:r>
            <a:r>
              <a:rPr lang="de-DE" sz="1100" dirty="0" err="1" smtClean="0"/>
              <a:t>Pn</a:t>
            </a:r>
            <a:r>
              <a:rPr lang="de-DE" sz="1100" dirty="0" smtClean="0"/>
              <a:t>(2)</a:t>
            </a:r>
          </a:p>
        </p:txBody>
      </p:sp>
      <p:sp>
        <p:nvSpPr>
          <p:cNvPr id="26" name="Rechteck 25"/>
          <p:cNvSpPr/>
          <p:nvPr/>
        </p:nvSpPr>
        <p:spPr>
          <a:xfrm>
            <a:off x="4102512" y="4051632"/>
            <a:ext cx="7578209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28" idx="3"/>
            <a:endCxn id="26" idx="1"/>
          </p:cNvCxnSpPr>
          <p:nvPr/>
        </p:nvCxnSpPr>
        <p:spPr>
          <a:xfrm flipV="1">
            <a:off x="3454953" y="4339632"/>
            <a:ext cx="647559" cy="20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141481" y="4104632"/>
            <a:ext cx="3313472" cy="87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/>
              <a:t>Neue Position:</a:t>
            </a:r>
          </a:p>
          <a:p>
            <a:r>
              <a:rPr lang="de-DE" sz="1100" dirty="0" err="1" smtClean="0"/>
              <a:t>Xnnn</a:t>
            </a:r>
            <a:r>
              <a:rPr lang="de-DE" sz="1100" dirty="0" smtClean="0"/>
              <a:t>(4)</a:t>
            </a:r>
            <a:r>
              <a:rPr lang="de-DE" sz="1100" dirty="0" err="1" smtClean="0"/>
              <a:t>Ynnn</a:t>
            </a:r>
            <a:r>
              <a:rPr lang="de-DE" sz="1100" dirty="0" smtClean="0"/>
              <a:t>(4)</a:t>
            </a:r>
            <a:r>
              <a:rPr lang="de-DE" sz="1100" dirty="0" err="1" smtClean="0"/>
              <a:t>Znnnn</a:t>
            </a:r>
            <a:r>
              <a:rPr lang="de-DE" sz="1100" dirty="0" smtClean="0"/>
              <a:t>(5)</a:t>
            </a:r>
            <a:r>
              <a:rPr lang="de-DE" sz="1100" dirty="0" err="1" smtClean="0"/>
              <a:t>Pn</a:t>
            </a:r>
            <a:r>
              <a:rPr lang="de-DE" sz="1100" dirty="0" smtClean="0"/>
              <a:t>(2)</a:t>
            </a:r>
          </a:p>
        </p:txBody>
      </p:sp>
      <p:sp>
        <p:nvSpPr>
          <p:cNvPr id="48" name="Rechteck 47"/>
          <p:cNvSpPr/>
          <p:nvPr/>
        </p:nvSpPr>
        <p:spPr>
          <a:xfrm>
            <a:off x="4102511" y="4671429"/>
            <a:ext cx="7578201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>
            <a:stCxn id="50" idx="3"/>
          </p:cNvCxnSpPr>
          <p:nvPr/>
        </p:nvCxnSpPr>
        <p:spPr>
          <a:xfrm flipV="1">
            <a:off x="3454953" y="4943895"/>
            <a:ext cx="635268" cy="63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891624" y="5307518"/>
            <a:ext cx="1563329" cy="55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/>
              <a:t>Fehlermeldung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3068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Code für Display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7276" y="1069041"/>
            <a:ext cx="11397448" cy="5035924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de-DE" sz="900" dirty="0" smtClean="0"/>
              <a:t>\0include </a:t>
            </a:r>
            <a:r>
              <a:rPr lang="de-DE" sz="900" dirty="0"/>
              <a:t>&lt;</a:t>
            </a:r>
            <a:r>
              <a:rPr lang="de-DE" sz="900" dirty="0" err="1"/>
              <a:t>LiquidCrystal.h</a:t>
            </a:r>
            <a:r>
              <a:rPr lang="de-DE" sz="900" dirty="0" smtClean="0"/>
              <a:t>&gt;</a:t>
            </a:r>
          </a:p>
          <a:p>
            <a:pPr marL="0" indent="0">
              <a:buNone/>
            </a:pPr>
            <a:r>
              <a:rPr lang="en-US" sz="900" dirty="0" err="1"/>
              <a:t>LiquidCrystal</a:t>
            </a:r>
            <a:r>
              <a:rPr lang="en-US" sz="900" dirty="0"/>
              <a:t> </a:t>
            </a:r>
            <a:r>
              <a:rPr lang="en-US" sz="900" dirty="0" err="1"/>
              <a:t>lcd</a:t>
            </a:r>
            <a:r>
              <a:rPr lang="en-US" sz="900" dirty="0"/>
              <a:t>(12, 11, 5, 4, 3, 2);</a:t>
            </a:r>
            <a:endParaRPr lang="en-US" sz="900" dirty="0" smtClean="0"/>
          </a:p>
          <a:p>
            <a:pPr marL="0" indent="0">
              <a:buNone/>
            </a:pPr>
            <a:r>
              <a:rPr lang="de-DE" sz="900" dirty="0" err="1"/>
              <a:t>void</a:t>
            </a:r>
            <a:r>
              <a:rPr lang="de-DE" sz="900" dirty="0"/>
              <a:t> </a:t>
            </a:r>
            <a:r>
              <a:rPr lang="de-DE" sz="900" b="1" dirty="0" err="1"/>
              <a:t>setup</a:t>
            </a:r>
            <a:r>
              <a:rPr lang="de-DE" sz="900" dirty="0"/>
              <a:t>()</a:t>
            </a:r>
            <a:br>
              <a:rPr lang="de-DE" sz="900" dirty="0"/>
            </a:br>
            <a:r>
              <a:rPr lang="de-DE" sz="900" dirty="0"/>
              <a:t>{</a:t>
            </a:r>
            <a:br>
              <a:rPr lang="de-DE" sz="900" dirty="0"/>
            </a:br>
            <a:r>
              <a:rPr lang="de-DE" sz="900" dirty="0"/>
              <a:t>  </a:t>
            </a:r>
            <a:r>
              <a:rPr lang="de-DE" sz="900" dirty="0" err="1"/>
              <a:t>Serial.begin</a:t>
            </a:r>
            <a:r>
              <a:rPr lang="de-DE" sz="900" dirty="0"/>
              <a:t>(9600);</a:t>
            </a:r>
            <a:br>
              <a:rPr lang="de-DE" sz="900" dirty="0"/>
            </a:br>
            <a:r>
              <a:rPr lang="de-DE" sz="900" dirty="0"/>
              <a:t>}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void </a:t>
            </a:r>
            <a:r>
              <a:rPr lang="en-US" sz="900" dirty="0"/>
              <a:t>loop() </a:t>
            </a:r>
            <a:r>
              <a:rPr lang="en-US" sz="900" dirty="0" smtClean="0"/>
              <a:t>{</a:t>
            </a:r>
          </a:p>
          <a:p>
            <a:pPr marL="0" indent="0">
              <a:buNone/>
            </a:pPr>
            <a:r>
              <a:rPr lang="en-US" sz="900" dirty="0" smtClean="0"/>
              <a:t> </a:t>
            </a:r>
            <a:r>
              <a:rPr lang="en-US" sz="900" dirty="0"/>
              <a:t>// </a:t>
            </a:r>
            <a:r>
              <a:rPr lang="en-US" sz="900" dirty="0" smtClean="0"/>
              <a:t>column / </a:t>
            </a:r>
            <a:r>
              <a:rPr lang="en-US" sz="900" dirty="0"/>
              <a:t>line </a:t>
            </a:r>
            <a:r>
              <a:rPr lang="en-US" sz="900" dirty="0" smtClean="0"/>
              <a:t>:  Counting Start with 0</a:t>
            </a:r>
          </a:p>
          <a:p>
            <a:pPr marL="0" indent="0">
              <a:buNone/>
            </a:pPr>
            <a:r>
              <a:rPr lang="de-DE" sz="900" i="1" dirty="0" err="1"/>
              <a:t>lcd</a:t>
            </a:r>
            <a:r>
              <a:rPr lang="de-DE" sz="900" dirty="0" err="1"/>
              <a:t>.clear</a:t>
            </a:r>
            <a:r>
              <a:rPr lang="de-DE" sz="900" dirty="0" smtClean="0"/>
              <a:t>();</a:t>
            </a:r>
          </a:p>
          <a:p>
            <a:pPr marL="0" indent="0">
              <a:buNone/>
            </a:pPr>
            <a:r>
              <a:rPr lang="de-DE" sz="900" dirty="0" err="1" smtClean="0"/>
              <a:t>print_display_letter</a:t>
            </a:r>
            <a:r>
              <a:rPr lang="de-DE" sz="900" dirty="0" smtClean="0"/>
              <a:t> ( 0,0,modus);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4,0, </a:t>
            </a:r>
            <a:r>
              <a:rPr lang="de-DE" sz="900" dirty="0" err="1" smtClean="0"/>
              <a:t>status</a:t>
            </a:r>
            <a:r>
              <a:rPr lang="de-DE" sz="900" dirty="0" smtClean="0"/>
              <a:t>);</a:t>
            </a:r>
          </a:p>
          <a:p>
            <a:pPr marL="0" indent="0">
              <a:buNone/>
            </a:pPr>
            <a:r>
              <a:rPr lang="en-US" sz="900" dirty="0" err="1" smtClean="0"/>
              <a:t>print_display_num</a:t>
            </a:r>
            <a:r>
              <a:rPr lang="en-US" sz="900" dirty="0" smtClean="0"/>
              <a:t> (14,0,rowcount ); 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//-----------------------</a:t>
            </a:r>
            <a:endParaRPr lang="en-US" sz="900" dirty="0"/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0,1, „X“);</a:t>
            </a:r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1,1,act_position[0]); 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4,1</a:t>
            </a:r>
            <a:r>
              <a:rPr lang="de-DE" sz="900" dirty="0"/>
              <a:t>, </a:t>
            </a:r>
            <a:r>
              <a:rPr lang="de-DE" sz="900" dirty="0" smtClean="0"/>
              <a:t>„Y“);</a:t>
            </a:r>
            <a:endParaRPr lang="de-DE" sz="900" dirty="0"/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</a:t>
            </a:r>
            <a:r>
              <a:rPr lang="en-US" sz="900" dirty="0" smtClean="0"/>
              <a:t>( 6,1,act_position[1]); </a:t>
            </a:r>
            <a:endParaRPr lang="en-US" sz="900" dirty="0"/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10,1</a:t>
            </a:r>
            <a:r>
              <a:rPr lang="de-DE" sz="900" dirty="0"/>
              <a:t>, </a:t>
            </a:r>
            <a:r>
              <a:rPr lang="de-DE" sz="900" dirty="0" smtClean="0"/>
              <a:t>„Z“);</a:t>
            </a:r>
            <a:endParaRPr lang="de-DE" sz="900" dirty="0"/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12,1,act_position[2]); </a:t>
            </a:r>
            <a:endParaRPr lang="en-US" sz="900" dirty="0"/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15,1</a:t>
            </a:r>
            <a:r>
              <a:rPr lang="de-DE" sz="900" dirty="0"/>
              <a:t>, </a:t>
            </a:r>
            <a:r>
              <a:rPr lang="de-DE" sz="900" dirty="0" smtClean="0"/>
              <a:t>„P“);</a:t>
            </a:r>
            <a:endParaRPr lang="de-DE" sz="900" dirty="0"/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17,1,act_position[3]); 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//------------------------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0,2, </a:t>
            </a:r>
            <a:r>
              <a:rPr lang="de-DE" sz="900" dirty="0"/>
              <a:t>„X“);</a:t>
            </a:r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1,2,next_position[0</a:t>
            </a:r>
            <a:r>
              <a:rPr lang="en-US" sz="900" dirty="0"/>
              <a:t>]); 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4,2, </a:t>
            </a:r>
            <a:r>
              <a:rPr lang="de-DE" sz="900" dirty="0"/>
              <a:t>„Y“);</a:t>
            </a:r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 </a:t>
            </a:r>
            <a:r>
              <a:rPr lang="en-US" sz="900" dirty="0" smtClean="0"/>
              <a:t>6,2,next_position[1</a:t>
            </a:r>
            <a:r>
              <a:rPr lang="en-US" sz="900" dirty="0"/>
              <a:t>]); 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10,2, </a:t>
            </a:r>
            <a:r>
              <a:rPr lang="de-DE" sz="900" dirty="0"/>
              <a:t>„Z“);</a:t>
            </a:r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12,2,next_position[2</a:t>
            </a:r>
            <a:r>
              <a:rPr lang="en-US" sz="900" dirty="0"/>
              <a:t>]); </a:t>
            </a:r>
          </a:p>
          <a:p>
            <a:pPr marL="0" indent="0">
              <a:buNone/>
            </a:pPr>
            <a:r>
              <a:rPr lang="de-DE" sz="900" dirty="0" err="1"/>
              <a:t>print_display_letter</a:t>
            </a:r>
            <a:r>
              <a:rPr lang="de-DE" sz="900" dirty="0"/>
              <a:t> ( </a:t>
            </a:r>
            <a:r>
              <a:rPr lang="de-DE" sz="900" dirty="0" smtClean="0"/>
              <a:t>15,2, </a:t>
            </a:r>
            <a:r>
              <a:rPr lang="de-DE" sz="900" dirty="0"/>
              <a:t>„P“);</a:t>
            </a:r>
          </a:p>
          <a:p>
            <a:pPr marL="0" indent="0">
              <a:buNone/>
            </a:pPr>
            <a:r>
              <a:rPr lang="en-US" sz="900" dirty="0" err="1"/>
              <a:t>print_display_num</a:t>
            </a:r>
            <a:r>
              <a:rPr lang="en-US" sz="900" dirty="0"/>
              <a:t> (</a:t>
            </a:r>
            <a:r>
              <a:rPr lang="en-US" sz="900" dirty="0" smtClean="0"/>
              <a:t>17,2,next_position[3</a:t>
            </a:r>
            <a:r>
              <a:rPr lang="en-US" sz="900" dirty="0"/>
              <a:t>]); </a:t>
            </a:r>
          </a:p>
          <a:p>
            <a:pPr marL="0" indent="0">
              <a:buNone/>
            </a:pPr>
            <a:r>
              <a:rPr lang="en-US" sz="900" dirty="0" smtClean="0"/>
              <a:t>}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i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 err="1" smtClean="0"/>
              <a:t>print_display_num</a:t>
            </a:r>
            <a:r>
              <a:rPr lang="en-US" sz="900" dirty="0" smtClean="0"/>
              <a:t> (</a:t>
            </a:r>
            <a:r>
              <a:rPr lang="en-US" sz="900" dirty="0" err="1" smtClean="0"/>
              <a:t>int</a:t>
            </a:r>
            <a:r>
              <a:rPr lang="en-US" sz="900" dirty="0" smtClean="0"/>
              <a:t> col, </a:t>
            </a:r>
            <a:r>
              <a:rPr lang="en-US" sz="900" dirty="0" err="1" smtClean="0"/>
              <a:t>int</a:t>
            </a:r>
            <a:r>
              <a:rPr lang="en-US" sz="900" dirty="0" smtClean="0"/>
              <a:t> row,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 err="1" smtClean="0"/>
              <a:t>num</a:t>
            </a:r>
            <a:r>
              <a:rPr lang="en-US" sz="900" dirty="0" smtClean="0"/>
              <a:t>,) {</a:t>
            </a:r>
          </a:p>
          <a:p>
            <a:pPr marL="0" indent="0">
              <a:buNone/>
            </a:pPr>
            <a:r>
              <a:rPr lang="en-US" sz="900" dirty="0" err="1" smtClean="0"/>
              <a:t>lcd.setCursor</a:t>
            </a:r>
            <a:r>
              <a:rPr lang="en-US" sz="900" dirty="0" smtClean="0"/>
              <a:t>(col, row); 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 smtClean="0"/>
              <a:t>lcd.print</a:t>
            </a:r>
            <a:r>
              <a:rPr lang="en-US" sz="900" dirty="0" smtClean="0"/>
              <a:t>(</a:t>
            </a:r>
            <a:r>
              <a:rPr lang="en-US" sz="900" dirty="0" err="1" smtClean="0"/>
              <a:t>num</a:t>
            </a:r>
            <a:r>
              <a:rPr lang="en-US" sz="900" dirty="0" smtClean="0"/>
              <a:t>);</a:t>
            </a:r>
          </a:p>
          <a:p>
            <a:pPr marL="0" indent="0">
              <a:buNone/>
            </a:pPr>
            <a:r>
              <a:rPr lang="en-US" sz="900" dirty="0"/>
              <a:t>r</a:t>
            </a:r>
            <a:r>
              <a:rPr lang="en-US" sz="900" dirty="0" smtClean="0"/>
              <a:t>eturn 0; 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}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de-DE" sz="900" dirty="0" err="1"/>
              <a:t>int</a:t>
            </a:r>
            <a:r>
              <a:rPr lang="de-DE" sz="900" dirty="0"/>
              <a:t> </a:t>
            </a:r>
            <a:r>
              <a:rPr lang="de-DE" sz="900" dirty="0" err="1" smtClean="0"/>
              <a:t>print_display_letter</a:t>
            </a:r>
            <a:r>
              <a:rPr lang="de-DE" sz="900" dirty="0" smtClean="0"/>
              <a:t> </a:t>
            </a:r>
            <a:r>
              <a:rPr lang="de-DE" sz="900" dirty="0"/>
              <a:t>(</a:t>
            </a:r>
            <a:r>
              <a:rPr lang="de-DE" sz="900" dirty="0" err="1"/>
              <a:t>int</a:t>
            </a:r>
            <a:r>
              <a:rPr lang="de-DE" sz="900" dirty="0"/>
              <a:t> </a:t>
            </a:r>
            <a:r>
              <a:rPr lang="de-DE" sz="900" dirty="0" err="1"/>
              <a:t>col</a:t>
            </a:r>
            <a:r>
              <a:rPr lang="de-DE" sz="900" dirty="0"/>
              <a:t>, </a:t>
            </a:r>
            <a:r>
              <a:rPr lang="de-DE" sz="900" dirty="0" err="1"/>
              <a:t>int</a:t>
            </a:r>
            <a:r>
              <a:rPr lang="de-DE" sz="900" dirty="0"/>
              <a:t> </a:t>
            </a:r>
            <a:r>
              <a:rPr lang="de-DE" sz="900" dirty="0" err="1"/>
              <a:t>row</a:t>
            </a:r>
            <a:r>
              <a:rPr lang="de-DE" sz="900" dirty="0"/>
              <a:t>, </a:t>
            </a:r>
            <a:r>
              <a:rPr lang="de-DE" sz="900" dirty="0" err="1" smtClean="0"/>
              <a:t>char</a:t>
            </a:r>
            <a:r>
              <a:rPr lang="de-DE" sz="900" dirty="0" smtClean="0"/>
              <a:t> </a:t>
            </a:r>
            <a:r>
              <a:rPr lang="de-DE" sz="900" dirty="0" err="1" smtClean="0"/>
              <a:t>letter</a:t>
            </a:r>
            <a:r>
              <a:rPr lang="de-DE" sz="900" dirty="0" smtClean="0"/>
              <a:t>,) </a:t>
            </a:r>
            <a:r>
              <a:rPr lang="de-DE" sz="900" dirty="0"/>
              <a:t>{</a:t>
            </a:r>
          </a:p>
          <a:p>
            <a:pPr marL="0" indent="0">
              <a:buNone/>
            </a:pPr>
            <a:r>
              <a:rPr lang="de-DE" sz="900" dirty="0" err="1"/>
              <a:t>lcd.setCursor</a:t>
            </a:r>
            <a:r>
              <a:rPr lang="de-DE" sz="900" dirty="0"/>
              <a:t>(</a:t>
            </a:r>
            <a:r>
              <a:rPr lang="de-DE" sz="900" dirty="0" err="1"/>
              <a:t>col</a:t>
            </a:r>
            <a:r>
              <a:rPr lang="de-DE" sz="900" dirty="0"/>
              <a:t>, </a:t>
            </a:r>
            <a:r>
              <a:rPr lang="de-DE" sz="900" dirty="0" err="1"/>
              <a:t>row</a:t>
            </a:r>
            <a:r>
              <a:rPr lang="de-DE" sz="900" dirty="0"/>
              <a:t>); </a:t>
            </a:r>
          </a:p>
          <a:p>
            <a:pPr marL="0" indent="0">
              <a:buNone/>
            </a:pPr>
            <a:r>
              <a:rPr lang="de-DE" sz="900" dirty="0" err="1" smtClean="0"/>
              <a:t>lcd.print</a:t>
            </a:r>
            <a:r>
              <a:rPr lang="de-DE" sz="900" dirty="0" smtClean="0"/>
              <a:t>(</a:t>
            </a:r>
            <a:r>
              <a:rPr lang="de-DE" sz="900" dirty="0" err="1" smtClean="0"/>
              <a:t>letter</a:t>
            </a:r>
            <a:r>
              <a:rPr lang="de-DE" sz="900" dirty="0" smtClean="0"/>
              <a:t>);</a:t>
            </a:r>
            <a:endParaRPr lang="de-DE" sz="900" dirty="0"/>
          </a:p>
          <a:p>
            <a:pPr marL="0" indent="0">
              <a:buNone/>
            </a:pPr>
            <a:r>
              <a:rPr lang="de-DE" sz="900" dirty="0" err="1"/>
              <a:t>return</a:t>
            </a:r>
            <a:r>
              <a:rPr lang="de-DE" sz="900" dirty="0"/>
              <a:t> 0; </a:t>
            </a:r>
          </a:p>
          <a:p>
            <a:pPr marL="0" indent="0">
              <a:buNone/>
            </a:pPr>
            <a:r>
              <a:rPr lang="de-DE" sz="900" dirty="0"/>
              <a:t>}</a:t>
            </a:r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endParaRPr lang="de-DE" sz="800" dirty="0" smtClean="0"/>
          </a:p>
          <a:p>
            <a:pPr lvl="1"/>
            <a:endParaRPr lang="de-DE" sz="800" dirty="0" smtClean="0"/>
          </a:p>
          <a:p>
            <a:pPr lvl="1"/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5119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Einstellungen Für </a:t>
            </a:r>
            <a:r>
              <a:rPr lang="de-DE" smtClean="0"/>
              <a:t>die Biegemaschine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695" t="-693" r="71461" b="64329"/>
          <a:stretch/>
        </p:blipFill>
        <p:spPr>
          <a:xfrm>
            <a:off x="7043596" y="2926400"/>
            <a:ext cx="3661361" cy="35929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6832" t="3564" r="72822" b="64356"/>
          <a:stretch/>
        </p:blipFill>
        <p:spPr>
          <a:xfrm>
            <a:off x="838200" y="2679826"/>
            <a:ext cx="4439970" cy="39376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38200" y="2326741"/>
            <a:ext cx="43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Einstellungen HIL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703336" y="2318553"/>
            <a:ext cx="43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Einstellungen </a:t>
            </a:r>
            <a:r>
              <a:rPr lang="de-DE" dirty="0" err="1" smtClean="0"/>
              <a:t>Biegemaschiene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9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</a:t>
            </a:r>
            <a:r>
              <a:rPr lang="de-DE" dirty="0"/>
              <a:t>S</a:t>
            </a:r>
            <a:r>
              <a:rPr lang="de-DE" dirty="0" smtClean="0"/>
              <a:t>chnittstellen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48929" y="2605549"/>
            <a:ext cx="1592826" cy="17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CAD</a:t>
            </a:r>
          </a:p>
          <a:p>
            <a:pPr algn="ctr"/>
            <a:r>
              <a:rPr lang="de-DE" dirty="0" smtClean="0"/>
              <a:t>Makro </a:t>
            </a:r>
          </a:p>
          <a:p>
            <a:pPr algn="ctr"/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379819" y="2605549"/>
            <a:ext cx="1229032" cy="17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Terminal </a:t>
            </a:r>
          </a:p>
          <a:p>
            <a:pPr algn="ctr"/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71948" y="1710813"/>
            <a:ext cx="7413519" cy="49978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71948" y="182824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Laptop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9006347" y="2605549"/>
            <a:ext cx="1592826" cy="17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Aduino</a:t>
            </a:r>
            <a:endParaRPr lang="de-DE" dirty="0" smtClean="0"/>
          </a:p>
          <a:p>
            <a:pPr algn="ctr"/>
            <a:r>
              <a:rPr lang="de-DE" dirty="0" smtClean="0"/>
              <a:t>C++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563897" y="1710813"/>
            <a:ext cx="3156156" cy="49978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563897" y="1828325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Aduino</a:t>
            </a:r>
            <a:endParaRPr lang="de-DE" dirty="0"/>
          </a:p>
        </p:txBody>
      </p:sp>
      <p:sp>
        <p:nvSpPr>
          <p:cNvPr id="19" name="Gefaltete Ecke 18"/>
          <p:cNvSpPr/>
          <p:nvPr/>
        </p:nvSpPr>
        <p:spPr>
          <a:xfrm>
            <a:off x="2727393" y="2605549"/>
            <a:ext cx="1263447" cy="1799303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Excel Berechnung und Korrektur Biegewinkel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7527471" y="3323304"/>
            <a:ext cx="1360890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links 20"/>
          <p:cNvSpPr/>
          <p:nvPr/>
        </p:nvSpPr>
        <p:spPr>
          <a:xfrm>
            <a:off x="7491252" y="3810000"/>
            <a:ext cx="1323365" cy="37362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/>
          <p:cNvSpPr/>
          <p:nvPr/>
        </p:nvSpPr>
        <p:spPr>
          <a:xfrm>
            <a:off x="2271250" y="3350341"/>
            <a:ext cx="570272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>
            <a:off x="3945543" y="3350341"/>
            <a:ext cx="570272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224542" y="5044178"/>
            <a:ext cx="2595718" cy="121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Simulation </a:t>
            </a:r>
          </a:p>
          <a:p>
            <a:pPr algn="ctr"/>
            <a:r>
              <a:rPr lang="de-DE" dirty="0" smtClean="0"/>
              <a:t>Python</a:t>
            </a:r>
          </a:p>
          <a:p>
            <a:pPr algn="ctr"/>
            <a:endParaRPr lang="de-DE" dirty="0"/>
          </a:p>
        </p:txBody>
      </p:sp>
      <p:sp>
        <p:nvSpPr>
          <p:cNvPr id="28" name="Pfeil nach unten 27"/>
          <p:cNvSpPr/>
          <p:nvPr/>
        </p:nvSpPr>
        <p:spPr>
          <a:xfrm>
            <a:off x="3182134" y="4493342"/>
            <a:ext cx="353963" cy="41295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888362" y="2473436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6124180" y="2369968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Ellipse 30"/>
          <p:cNvSpPr/>
          <p:nvPr/>
        </p:nvSpPr>
        <p:spPr>
          <a:xfrm>
            <a:off x="2520919" y="2369967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Ellipse 31"/>
          <p:cNvSpPr/>
          <p:nvPr/>
        </p:nvSpPr>
        <p:spPr>
          <a:xfrm>
            <a:off x="572729" y="2369967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/>
          <p:cNvSpPr/>
          <p:nvPr/>
        </p:nvSpPr>
        <p:spPr>
          <a:xfrm>
            <a:off x="2131142" y="4877227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Ellipse 33"/>
          <p:cNvSpPr/>
          <p:nvPr/>
        </p:nvSpPr>
        <p:spPr>
          <a:xfrm>
            <a:off x="7846138" y="503886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8465572" y="518781"/>
            <a:ext cx="334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 Reihenfolge der Leistungsstufen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708018" y="2605549"/>
            <a:ext cx="1229032" cy="17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G-Code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8" name="Ellipse 37"/>
          <p:cNvSpPr/>
          <p:nvPr/>
        </p:nvSpPr>
        <p:spPr>
          <a:xfrm>
            <a:off x="4452379" y="2369968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Pfeil nach rechts 38"/>
          <p:cNvSpPr/>
          <p:nvPr/>
        </p:nvSpPr>
        <p:spPr>
          <a:xfrm>
            <a:off x="5896974" y="3336155"/>
            <a:ext cx="570272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379819" y="4800454"/>
            <a:ext cx="1229032" cy="17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 </a:t>
            </a:r>
          </a:p>
        </p:txBody>
      </p:sp>
      <p:sp>
        <p:nvSpPr>
          <p:cNvPr id="40" name="Ellipse 39"/>
          <p:cNvSpPr/>
          <p:nvPr/>
        </p:nvSpPr>
        <p:spPr>
          <a:xfrm>
            <a:off x="6124180" y="4564873"/>
            <a:ext cx="530942" cy="3975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Pfeil nach rechts 40"/>
          <p:cNvSpPr/>
          <p:nvPr/>
        </p:nvSpPr>
        <p:spPr>
          <a:xfrm rot="5400000">
            <a:off x="6561715" y="4415681"/>
            <a:ext cx="570272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 rot="16200000">
            <a:off x="6900929" y="4426632"/>
            <a:ext cx="570272" cy="3515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6435"/>
              </p:ext>
            </p:extLst>
          </p:nvPr>
        </p:nvGraphicFramePr>
        <p:xfrm>
          <a:off x="374208" y="871420"/>
          <a:ext cx="11443584" cy="4832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3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03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Variable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Start-Marker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row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Trenn-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zeichen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command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Trenn-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zeichen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Value_1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Trenn-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zeichen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Value_2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Trenn-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zeichen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Value_3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Trenn-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zeichen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Value_4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End-Marker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Datentyp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int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int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long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long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long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float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Move Bender (X-Achse)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Speed</a:t>
                      </a:r>
                    </a:p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/s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Move Feeder</a:t>
                      </a:r>
                      <a:r>
                        <a:rPr lang="de-DE" sz="1200" baseline="0" dirty="0" smtClean="0"/>
                        <a:t> ( Y-Achse)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Speed</a:t>
                      </a:r>
                    </a:p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/s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Move Z-Achse (Z-Achse)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Speed</a:t>
                      </a:r>
                    </a:p>
                    <a:p>
                      <a:r>
                        <a:rPr lang="de-DE" sz="1200" dirty="0" err="1" smtClean="0"/>
                        <a:t>Steps</a:t>
                      </a:r>
                      <a:r>
                        <a:rPr lang="de-DE" sz="1200" dirty="0" smtClean="0"/>
                        <a:t>/s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0.0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Move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Servo</a:t>
                      </a:r>
                      <a:endParaRPr lang="de-DE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degree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Wait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for</a:t>
                      </a:r>
                      <a:r>
                        <a:rPr lang="de-DE" sz="1200" baseline="0" dirty="0" smtClean="0"/>
                        <a:t> Taster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Feedback </a:t>
                      </a:r>
                      <a:r>
                        <a:rPr lang="de-DE" sz="1200" dirty="0" err="1" smtClean="0"/>
                        <a:t>to</a:t>
                      </a:r>
                      <a:r>
                        <a:rPr lang="de-DE" sz="1200" dirty="0" smtClean="0"/>
                        <a:t> PC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todo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Multiachsen</a:t>
                      </a:r>
                      <a:r>
                        <a:rPr lang="de-DE" sz="1200" baseline="0" dirty="0" smtClean="0"/>
                        <a:t> X,Y,Z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todo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Wait</a:t>
                      </a:r>
                      <a:r>
                        <a:rPr lang="de-DE" sz="1200" dirty="0" smtClean="0"/>
                        <a:t> in </a:t>
                      </a:r>
                      <a:r>
                        <a:rPr lang="de-DE" sz="1200" dirty="0" err="1" smtClean="0"/>
                        <a:t>ms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ms</a:t>
                      </a:r>
                      <a:r>
                        <a:rPr lang="de-DE" sz="1200" dirty="0" smtClean="0"/>
                        <a:t> </a:t>
                      </a:r>
                    </a:p>
                    <a:p>
                      <a:r>
                        <a:rPr lang="de-DE" sz="1200" dirty="0" smtClean="0"/>
                        <a:t>(1000= 1sekunde)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301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Debug</a:t>
                      </a:r>
                      <a:r>
                        <a:rPr lang="de-DE" sz="1200" baseline="0" dirty="0" smtClean="0"/>
                        <a:t> Mode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&lt;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,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= ON</a:t>
                      </a:r>
                    </a:p>
                    <a:p>
                      <a:r>
                        <a:rPr lang="de-DE" sz="1200" dirty="0" smtClean="0"/>
                        <a:t>0</a:t>
                      </a:r>
                      <a:r>
                        <a:rPr lang="de-DE" sz="1200" baseline="0" dirty="0" smtClean="0"/>
                        <a:t> = OFF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&gt;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48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Serielle Verbindung Referenz</a:t>
            </a:r>
            <a:endParaRPr lang="de-D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1300" y="3287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0361" y="5842337"/>
            <a:ext cx="462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Testbeispiele: </a:t>
            </a:r>
          </a:p>
          <a:p>
            <a:r>
              <a:rPr lang="de-DE" sz="1200" dirty="0" smtClean="0"/>
              <a:t>&lt;123, 212, 456, 789, 135, 0.5&gt;</a:t>
            </a:r>
          </a:p>
          <a:p>
            <a:r>
              <a:rPr lang="de-DE" sz="1200" dirty="0"/>
              <a:t>&lt;123, </a:t>
            </a:r>
            <a:r>
              <a:rPr lang="de-DE" sz="1200" dirty="0" smtClean="0"/>
              <a:t>212, 32000, 32000, 32000, 10000.5&gt;</a:t>
            </a:r>
          </a:p>
          <a:p>
            <a:r>
              <a:rPr lang="de-DE" sz="1200" dirty="0"/>
              <a:t>&lt;123, </a:t>
            </a:r>
            <a:r>
              <a:rPr lang="de-DE" sz="1200" dirty="0" smtClean="0"/>
              <a:t>213, -32000</a:t>
            </a:r>
            <a:r>
              <a:rPr lang="de-DE" sz="1200" dirty="0"/>
              <a:t>, </a:t>
            </a:r>
            <a:r>
              <a:rPr lang="de-DE" sz="1200" dirty="0" smtClean="0"/>
              <a:t>-32000</a:t>
            </a:r>
            <a:r>
              <a:rPr lang="de-DE" sz="1200" dirty="0"/>
              <a:t>, </a:t>
            </a:r>
            <a:r>
              <a:rPr lang="de-DE" sz="1200" dirty="0" smtClean="0"/>
              <a:t>-32000</a:t>
            </a:r>
            <a:r>
              <a:rPr lang="de-DE" sz="1200" dirty="0"/>
              <a:t>, </a:t>
            </a:r>
            <a:r>
              <a:rPr lang="de-DE" sz="1200" dirty="0" smtClean="0"/>
              <a:t>-10000.5&gt;</a:t>
            </a:r>
          </a:p>
          <a:p>
            <a:r>
              <a:rPr lang="pt-BR" sz="1200" dirty="0"/>
              <a:t>&lt;123, </a:t>
            </a:r>
            <a:r>
              <a:rPr lang="pt-BR" sz="1200" dirty="0" smtClean="0"/>
              <a:t>1, </a:t>
            </a:r>
            <a:r>
              <a:rPr lang="pt-BR" sz="1200" dirty="0"/>
              <a:t>100, 2000, 0, 0</a:t>
            </a:r>
            <a:r>
              <a:rPr lang="pt-BR" sz="1200" dirty="0" smtClean="0"/>
              <a:t>&gt;</a:t>
            </a:r>
          </a:p>
          <a:p>
            <a:r>
              <a:rPr lang="pt-BR" sz="1200" dirty="0" smtClean="0"/>
              <a:t>&lt;1,4,160,0&gt;</a:t>
            </a:r>
            <a:r>
              <a:rPr lang="pt-BR" sz="1200" dirty="0" smtClean="0"/>
              <a:t> </a:t>
            </a:r>
            <a:r>
              <a:rPr lang="pt-BR" sz="1200" dirty="0"/>
              <a:t>Pin oben &lt;</a:t>
            </a:r>
            <a:r>
              <a:rPr lang="pt-BR" sz="1200" dirty="0" smtClean="0"/>
              <a:t>1,4,50,0</a:t>
            </a:r>
            <a:r>
              <a:rPr lang="pt-BR" sz="1200" dirty="0"/>
              <a:t>&gt; </a:t>
            </a:r>
            <a:r>
              <a:rPr lang="pt-BR" sz="1200" dirty="0" smtClean="0"/>
              <a:t>Pin unten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976686" y="6122024"/>
            <a:ext cx="621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hlinkClick r:id="rId7"/>
              </a:rPr>
              <a:t>Gutes Beispiel: https</a:t>
            </a:r>
            <a:r>
              <a:rPr lang="de-DE" sz="1200" dirty="0">
                <a:hlinkClick r:id="rId7"/>
              </a:rPr>
              <a:t>://</a:t>
            </a:r>
            <a:r>
              <a:rPr lang="de-DE" sz="1200" dirty="0" smtClean="0">
                <a:hlinkClick r:id="rId7"/>
              </a:rPr>
              <a:t>forum.arduino.cc/index.php?topic=288234.0</a:t>
            </a:r>
            <a:endParaRPr lang="de-DE" sz="1200" dirty="0" smtClean="0"/>
          </a:p>
          <a:p>
            <a:endParaRPr lang="de-DE" sz="1200" dirty="0"/>
          </a:p>
          <a:p>
            <a:r>
              <a:rPr lang="de-DE" sz="1200" dirty="0"/>
              <a:t>Beispiel aus https://forum.arduino.cc/index.php?topic=225329.msg1810764#msg1810764</a:t>
            </a:r>
          </a:p>
        </p:txBody>
      </p:sp>
    </p:spTree>
    <p:extLst>
      <p:ext uri="{BB962C8B-B14F-4D97-AF65-F5344CB8AC3E}">
        <p14:creationId xmlns:p14="http://schemas.microsoft.com/office/powerpoint/2010/main" val="35365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81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Motorbestellung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9530" t="50034" r="15346" b="22274"/>
          <a:stretch/>
        </p:blipFill>
        <p:spPr>
          <a:xfrm>
            <a:off x="675237" y="1246203"/>
            <a:ext cx="5130995" cy="22755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7" y="3980495"/>
            <a:ext cx="5130995" cy="11526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34567" r="395"/>
          <a:stretch/>
        </p:blipFill>
        <p:spPr>
          <a:xfrm>
            <a:off x="675237" y="5205233"/>
            <a:ext cx="5028446" cy="46237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966234" y="2888055"/>
            <a:ext cx="5522614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hlinkClick r:id="rId5"/>
              </a:rPr>
              <a:t>https://www.omc-stepperonline.com/nema-23-stepper-motor-bipolar-l56mm-w-gear-raio-471-planetary-gearbox-23hs22-2804s-pg47.html?search=23HS22-2804S-PG47</a:t>
            </a:r>
            <a:endParaRPr lang="de-DE" sz="1100"/>
          </a:p>
        </p:txBody>
      </p:sp>
      <p:sp>
        <p:nvSpPr>
          <p:cNvPr id="9" name="Rechteck 8"/>
          <p:cNvSpPr/>
          <p:nvPr/>
        </p:nvSpPr>
        <p:spPr>
          <a:xfrm>
            <a:off x="5966234" y="2109457"/>
            <a:ext cx="5522614" cy="66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hlinkClick r:id="rId6"/>
              </a:rPr>
              <a:t>https://www.omc-stepperonline.com/nema-17-stepper-motor-bipolar-l48mm-w-gear-raio-141-planetary-gearbox-17hs19-1684s-pg14.html?search=17hs19-1684s-pg14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5966234" y="1285591"/>
            <a:ext cx="5522614" cy="66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8950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374" y="2309009"/>
            <a:ext cx="2979824" cy="20339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912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Beschreibung der Achsen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352" y="781236"/>
            <a:ext cx="8284020" cy="5747649"/>
          </a:xfrm>
        </p:spPr>
        <p:txBody>
          <a:bodyPr>
            <a:noAutofit/>
          </a:bodyPr>
          <a:lstStyle/>
          <a:p>
            <a:r>
              <a:rPr lang="de-DE" sz="1400" dirty="0" smtClean="0"/>
              <a:t>Bender (X-Achse):</a:t>
            </a:r>
          </a:p>
          <a:p>
            <a:pPr lvl="1"/>
            <a:r>
              <a:rPr lang="de-DE" sz="1200" dirty="0" smtClean="0"/>
              <a:t>Maximalgeschwindigkeit: 6000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 ; </a:t>
            </a:r>
            <a:r>
              <a:rPr lang="de-DE" sz="1200" dirty="0" err="1" smtClean="0"/>
              <a:t>Arbeitsgeschw</a:t>
            </a:r>
            <a:r>
              <a:rPr lang="de-DE" sz="1200" dirty="0" smtClean="0"/>
              <a:t>. 2000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 ~ 6 RPM</a:t>
            </a:r>
          </a:p>
          <a:p>
            <a:pPr lvl="1"/>
            <a:r>
              <a:rPr lang="de-DE" sz="1200" dirty="0" err="1" smtClean="0"/>
              <a:t>Steps</a:t>
            </a:r>
            <a:r>
              <a:rPr lang="de-DE" sz="1200" dirty="0" smtClean="0"/>
              <a:t> pro Umdrehung: Übersetzung 46,656:1; </a:t>
            </a:r>
            <a:r>
              <a:rPr lang="de-DE" sz="1200" dirty="0" err="1" smtClean="0"/>
              <a:t>Step</a:t>
            </a:r>
            <a:r>
              <a:rPr lang="de-DE" sz="1200" dirty="0" smtClean="0"/>
              <a:t> Angle: 0.039 </a:t>
            </a:r>
            <a:r>
              <a:rPr lang="de-DE" sz="1200" dirty="0" err="1" smtClean="0"/>
              <a:t>deg</a:t>
            </a:r>
            <a:r>
              <a:rPr lang="de-DE" sz="1200" dirty="0" smtClean="0"/>
              <a:t> = 9230,76923</a:t>
            </a:r>
          </a:p>
          <a:p>
            <a:pPr lvl="1"/>
            <a:r>
              <a:rPr lang="de-DE" sz="1200" dirty="0" err="1"/>
              <a:t>Steps</a:t>
            </a:r>
            <a:r>
              <a:rPr lang="de-DE" sz="1200" dirty="0"/>
              <a:t> pro </a:t>
            </a:r>
            <a:r>
              <a:rPr lang="de-DE" sz="1200" dirty="0" smtClean="0"/>
              <a:t>Umdrehung</a:t>
            </a:r>
            <a:r>
              <a:rPr lang="de-DE" sz="1200" dirty="0"/>
              <a:t> </a:t>
            </a:r>
            <a:r>
              <a:rPr lang="de-DE" sz="1200" dirty="0" smtClean="0"/>
              <a:t>nach Messung: 18462</a:t>
            </a:r>
          </a:p>
          <a:p>
            <a:pPr lvl="1"/>
            <a:r>
              <a:rPr lang="de-DE" sz="1200" dirty="0" smtClean="0"/>
              <a:t>Immer absolute Positionierung in Grad gegen Uhrzeigersinn Positiv</a:t>
            </a:r>
          </a:p>
          <a:p>
            <a:pPr lvl="1"/>
            <a:r>
              <a:rPr lang="de-DE" sz="1200" dirty="0" smtClean="0"/>
              <a:t>Wertebereich: -120..120 </a:t>
            </a:r>
            <a:r>
              <a:rPr lang="de-DE" sz="1200" dirty="0" err="1" smtClean="0"/>
              <a:t>Float</a:t>
            </a:r>
            <a:endParaRPr lang="de-DE" sz="1200" dirty="0" smtClean="0"/>
          </a:p>
          <a:p>
            <a:r>
              <a:rPr lang="de-DE" sz="1400" dirty="0" err="1" smtClean="0"/>
              <a:t>Zaxis</a:t>
            </a:r>
            <a:r>
              <a:rPr lang="de-DE" sz="1400" dirty="0" smtClean="0"/>
              <a:t> (Z-Achse): </a:t>
            </a:r>
          </a:p>
          <a:p>
            <a:pPr lvl="1"/>
            <a:r>
              <a:rPr lang="de-DE" sz="1200" dirty="0" smtClean="0"/>
              <a:t>Maximalgeschwindigkeit 5000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/s; </a:t>
            </a:r>
            <a:r>
              <a:rPr lang="de-DE" sz="1200" dirty="0" err="1" smtClean="0"/>
              <a:t>Arbeitsgeschw</a:t>
            </a:r>
            <a:r>
              <a:rPr lang="de-DE" sz="1200" dirty="0" smtClean="0"/>
              <a:t>. 1500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 ~ 16 RPM</a:t>
            </a:r>
          </a:p>
          <a:p>
            <a:pPr lvl="1"/>
            <a:r>
              <a:rPr lang="de-DE" sz="1200" dirty="0" err="1" smtClean="0"/>
              <a:t>Steps</a:t>
            </a:r>
            <a:r>
              <a:rPr lang="de-DE" sz="1200" dirty="0" smtClean="0"/>
              <a:t> pro Umdrehung: 2748 ; Übersetzung 13,73:1; </a:t>
            </a:r>
            <a:r>
              <a:rPr lang="de-DE" sz="1200" dirty="0" err="1" smtClean="0"/>
              <a:t>Step</a:t>
            </a:r>
            <a:r>
              <a:rPr lang="de-DE" sz="1200" dirty="0" smtClean="0"/>
              <a:t> Angle: 0.131 </a:t>
            </a:r>
            <a:r>
              <a:rPr lang="de-DE" sz="1200" dirty="0" err="1" smtClean="0"/>
              <a:t>deg</a:t>
            </a:r>
            <a:endParaRPr lang="de-DE" sz="1200" dirty="0" smtClean="0"/>
          </a:p>
          <a:p>
            <a:pPr lvl="1"/>
            <a:r>
              <a:rPr lang="de-DE" sz="1200" dirty="0" err="1"/>
              <a:t>Steps</a:t>
            </a:r>
            <a:r>
              <a:rPr lang="de-DE" sz="1200" dirty="0"/>
              <a:t> pro Umdrehung nach Messung: </a:t>
            </a:r>
            <a:r>
              <a:rPr lang="de-DE" sz="1200" dirty="0" smtClean="0"/>
              <a:t>10700</a:t>
            </a:r>
          </a:p>
          <a:p>
            <a:pPr lvl="1"/>
            <a:r>
              <a:rPr lang="de-DE" sz="1200" dirty="0" smtClean="0"/>
              <a:t>Immer absolute Positionierung in Grad im Uhrzeigersinn Positiv sonst negativ</a:t>
            </a:r>
          </a:p>
          <a:p>
            <a:pPr lvl="1"/>
            <a:r>
              <a:rPr lang="de-DE" sz="1200" dirty="0" smtClean="0"/>
              <a:t>Maximal zwei </a:t>
            </a:r>
            <a:r>
              <a:rPr lang="de-DE" sz="1200" dirty="0" err="1" smtClean="0"/>
              <a:t>Umdehungen</a:t>
            </a:r>
            <a:endParaRPr lang="de-DE" sz="1200" dirty="0" smtClean="0"/>
          </a:p>
          <a:p>
            <a:pPr lvl="1"/>
            <a:r>
              <a:rPr lang="de-DE" sz="1200" dirty="0" smtClean="0"/>
              <a:t>Werteberich -720..720 integer</a:t>
            </a:r>
          </a:p>
          <a:p>
            <a:r>
              <a:rPr lang="de-DE" sz="1400" dirty="0" smtClean="0"/>
              <a:t>Feeder (Y-Achse): </a:t>
            </a:r>
          </a:p>
          <a:p>
            <a:pPr lvl="1"/>
            <a:r>
              <a:rPr lang="de-DE" sz="1200" dirty="0" smtClean="0"/>
              <a:t>Maximalgeschwindigkeit 5000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/s; </a:t>
            </a:r>
            <a:r>
              <a:rPr lang="de-DE" sz="1200" dirty="0" err="1" smtClean="0"/>
              <a:t>Arbeitsgeschw</a:t>
            </a:r>
            <a:r>
              <a:rPr lang="de-DE" sz="1200" dirty="0" smtClean="0"/>
              <a:t>. 1500 </a:t>
            </a:r>
            <a:r>
              <a:rPr lang="de-DE" sz="1200" dirty="0" err="1" smtClean="0"/>
              <a:t>Steps</a:t>
            </a:r>
            <a:r>
              <a:rPr lang="de-DE" sz="1200" dirty="0" smtClean="0"/>
              <a:t>/s ~ 43 RPM</a:t>
            </a:r>
          </a:p>
          <a:p>
            <a:pPr lvl="1"/>
            <a:r>
              <a:rPr lang="de-DE" sz="1200" dirty="0" err="1" smtClean="0"/>
              <a:t>Steps</a:t>
            </a:r>
            <a:r>
              <a:rPr lang="de-DE" sz="1200" dirty="0" smtClean="0"/>
              <a:t> pro Umdrehung: 1028 ; Übersetzung 5,16:1; </a:t>
            </a:r>
            <a:r>
              <a:rPr lang="de-DE" sz="1200" dirty="0" err="1" smtClean="0"/>
              <a:t>Step</a:t>
            </a:r>
            <a:r>
              <a:rPr lang="de-DE" sz="1200" dirty="0" smtClean="0"/>
              <a:t> Angle: 0.35 </a:t>
            </a:r>
            <a:r>
              <a:rPr lang="de-DE" sz="1200" dirty="0" err="1" smtClean="0"/>
              <a:t>deg</a:t>
            </a:r>
            <a:endParaRPr lang="de-DE" sz="1200" dirty="0" smtClean="0"/>
          </a:p>
          <a:p>
            <a:pPr lvl="1"/>
            <a:r>
              <a:rPr lang="de-DE" sz="1200" dirty="0" smtClean="0"/>
              <a:t>Umrechnung: 1 </a:t>
            </a:r>
            <a:r>
              <a:rPr lang="de-DE" sz="1200" dirty="0" err="1" smtClean="0"/>
              <a:t>Step</a:t>
            </a:r>
            <a:r>
              <a:rPr lang="de-DE" sz="1200" dirty="0" smtClean="0"/>
              <a:t> = Umfang/</a:t>
            </a:r>
            <a:r>
              <a:rPr lang="de-DE" sz="1200" dirty="0" err="1" smtClean="0"/>
              <a:t>Steps</a:t>
            </a:r>
            <a:r>
              <a:rPr lang="de-DE" sz="1200" dirty="0"/>
              <a:t> </a:t>
            </a:r>
            <a:r>
              <a:rPr lang="de-DE" sz="1200" dirty="0" smtClean="0"/>
              <a:t>= Durchmesser * Pi /</a:t>
            </a:r>
            <a:r>
              <a:rPr lang="de-DE" sz="1200" dirty="0" err="1" smtClean="0"/>
              <a:t>Steps</a:t>
            </a:r>
            <a:r>
              <a:rPr lang="de-DE" sz="1200" dirty="0" smtClean="0"/>
              <a:t> = (48*PI)/1028= 0,14668 mm/</a:t>
            </a:r>
            <a:r>
              <a:rPr lang="de-DE" sz="1200" dirty="0" err="1" smtClean="0"/>
              <a:t>Step</a:t>
            </a:r>
            <a:endParaRPr lang="de-DE" sz="1200" dirty="0" smtClean="0"/>
          </a:p>
          <a:p>
            <a:pPr lvl="1"/>
            <a:r>
              <a:rPr lang="de-DE" sz="1200" dirty="0" err="1"/>
              <a:t>Steps</a:t>
            </a:r>
            <a:r>
              <a:rPr lang="de-DE" sz="1200" dirty="0"/>
              <a:t> pro </a:t>
            </a:r>
            <a:r>
              <a:rPr lang="de-DE" sz="1200" dirty="0" smtClean="0"/>
              <a:t>mm </a:t>
            </a:r>
            <a:r>
              <a:rPr lang="de-DE" sz="1200" dirty="0"/>
              <a:t>nach Messung: </a:t>
            </a:r>
            <a:r>
              <a:rPr lang="de-DE" sz="1200" dirty="0" smtClean="0"/>
              <a:t>27,9</a:t>
            </a:r>
          </a:p>
          <a:p>
            <a:pPr lvl="1"/>
            <a:r>
              <a:rPr lang="de-DE" sz="1200" dirty="0" smtClean="0"/>
              <a:t>Immer absolute Positionierung in mm </a:t>
            </a:r>
          </a:p>
          <a:p>
            <a:pPr lvl="1"/>
            <a:r>
              <a:rPr lang="de-DE" sz="1200" dirty="0" smtClean="0"/>
              <a:t>Schieben Positiv ziehen negativ</a:t>
            </a:r>
          </a:p>
          <a:p>
            <a:pPr lvl="1"/>
            <a:r>
              <a:rPr lang="de-DE" sz="1200" dirty="0" smtClean="0"/>
              <a:t>Datentyp: -1000..1000Float</a:t>
            </a:r>
          </a:p>
          <a:p>
            <a:r>
              <a:rPr lang="de-DE" sz="1400" dirty="0" err="1" smtClean="0"/>
              <a:t>Benderpin</a:t>
            </a:r>
            <a:r>
              <a:rPr lang="de-DE" sz="1400" dirty="0" smtClean="0"/>
              <a:t> (P-Achse):</a:t>
            </a:r>
          </a:p>
          <a:p>
            <a:pPr lvl="1"/>
            <a:r>
              <a:rPr lang="de-DE" sz="1200" dirty="0" smtClean="0"/>
              <a:t>Oben = </a:t>
            </a:r>
            <a:r>
              <a:rPr lang="de-DE" sz="1200" dirty="0" smtClean="0"/>
              <a:t>160 </a:t>
            </a:r>
            <a:r>
              <a:rPr lang="de-DE" sz="1200" dirty="0" smtClean="0"/>
              <a:t>Unten = </a:t>
            </a:r>
            <a:r>
              <a:rPr lang="de-DE" sz="1200" dirty="0" smtClean="0"/>
              <a:t>50</a:t>
            </a:r>
            <a:endParaRPr lang="de-DE" sz="1200" dirty="0" smtClean="0"/>
          </a:p>
          <a:p>
            <a:pPr lvl="1"/>
            <a:r>
              <a:rPr lang="de-DE" sz="1200" dirty="0" smtClean="0"/>
              <a:t>Datentyp: Integer</a:t>
            </a:r>
          </a:p>
          <a:p>
            <a:pPr lvl="1"/>
            <a:endParaRPr lang="de-DE" sz="1200" dirty="0" smtClean="0"/>
          </a:p>
          <a:p>
            <a:pPr lvl="1"/>
            <a:endParaRPr lang="de-DE" sz="1200" dirty="0" smtClean="0"/>
          </a:p>
          <a:p>
            <a:pPr lvl="1"/>
            <a:endParaRPr lang="de-DE" sz="1200" dirty="0" smtClean="0"/>
          </a:p>
          <a:p>
            <a:pPr lvl="1"/>
            <a:endParaRPr 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274" y="4525542"/>
            <a:ext cx="2899923" cy="19855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781173" y="458251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Feeder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701274" y="6334325"/>
            <a:ext cx="315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hlinkClick r:id="rId9"/>
              </a:rPr>
              <a:t>https://www.omc-stepperonline.com/economy-planetary-gearbox/nema-17-stepper-motor-bipolar-l48mm-w-gear-raio-51-planetary-gearbox-17hs19-1684s-pg5.html?mfp=161-motor-nema-size%5BNema%2017%5D%2C165-no-of-lead%5B4%5D%2C168-gear-ratio%5B5.18%3A1%5D</a:t>
            </a:r>
            <a:endParaRPr lang="de-DE" sz="600" dirty="0"/>
          </a:p>
        </p:txBody>
      </p:sp>
      <p:sp>
        <p:nvSpPr>
          <p:cNvPr id="9" name="Textfeld 8"/>
          <p:cNvSpPr txBox="1"/>
          <p:nvPr/>
        </p:nvSpPr>
        <p:spPr>
          <a:xfrm>
            <a:off x="8621373" y="4108822"/>
            <a:ext cx="34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hlinkClick r:id="rId10"/>
              </a:rPr>
              <a:t>https://www.omc-stepperonline.com/economy-planetary-gearbox/nema-17-stepper-motor-bipolar-l48mm-w-gear-raio-141-planetary-gearbox-17hs19-1684s-pg14.html?mfp=161-motor-nema-size%5BNema%2017%5D%2C165-no-of-lead%5B4%5D%2C168-gear-ratio%5B13.73%3A1%5D</a:t>
            </a:r>
            <a:endParaRPr lang="de-DE" sz="600" dirty="0"/>
          </a:p>
        </p:txBody>
      </p:sp>
      <p:sp>
        <p:nvSpPr>
          <p:cNvPr id="11" name="Textfeld 10"/>
          <p:cNvSpPr txBox="1"/>
          <p:nvPr/>
        </p:nvSpPr>
        <p:spPr>
          <a:xfrm>
            <a:off x="8701274" y="2334969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ZAxis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1373" y="299714"/>
            <a:ext cx="2975739" cy="1980811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01274" y="299714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Bender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541476" y="1971601"/>
            <a:ext cx="3487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>
                <a:hlinkClick r:id="rId12"/>
              </a:rPr>
              <a:t>https://www.omc-stepperonline.com/economy-planetary-gearbox/nema-23-stepper-motor-bipolar-l56mm-w-gear-raio-471-planetary-gearbox-23hs22-2804s-pg47.html?mfp=161-motor-nema-size%5BNema%2023%5D%2C165-no-of-lead%5B4%5D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3054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Übersicht der Verwendeten </a:t>
            </a:r>
            <a:r>
              <a:rPr lang="de-DE" dirty="0" err="1" smtClean="0"/>
              <a:t>GCodes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Autofit/>
          </a:bodyPr>
          <a:lstStyle/>
          <a:p>
            <a:r>
              <a:rPr lang="de-DE" sz="1400" b="1" dirty="0" smtClean="0"/>
              <a:t>G01</a:t>
            </a:r>
            <a:r>
              <a:rPr lang="de-DE" sz="1400" dirty="0" smtClean="0"/>
              <a:t> Bewegung der Achsen nacheinander (erst X Pin zur Seite, Z, Y, X ) </a:t>
            </a:r>
          </a:p>
          <a:p>
            <a:pPr lvl="1" fontAlgn="ctr"/>
            <a:r>
              <a:rPr lang="de-DE" sz="1400" dirty="0" smtClean="0"/>
              <a:t>Beispiel: </a:t>
            </a:r>
            <a:r>
              <a:rPr lang="pl-PL" sz="1400" dirty="0"/>
              <a:t>N4 G01 X10 I1500 Y2 J1200 </a:t>
            </a:r>
            <a:r>
              <a:rPr lang="pl-PL" sz="1400" dirty="0" smtClean="0"/>
              <a:t>Z9 K1300</a:t>
            </a:r>
            <a:r>
              <a:rPr lang="de-DE" sz="1400" dirty="0" smtClean="0"/>
              <a:t>: </a:t>
            </a:r>
          </a:p>
          <a:p>
            <a:pPr lvl="2" fontAlgn="ctr"/>
            <a:r>
              <a:rPr lang="de-DE" sz="1000" dirty="0" smtClean="0"/>
              <a:t>Zeile: 4</a:t>
            </a:r>
          </a:p>
          <a:p>
            <a:pPr lvl="2" fontAlgn="ctr"/>
            <a:r>
              <a:rPr lang="de-DE" sz="1000" dirty="0" smtClean="0"/>
              <a:t>Befehl: G01 </a:t>
            </a:r>
          </a:p>
          <a:p>
            <a:pPr lvl="2" fontAlgn="ctr"/>
            <a:r>
              <a:rPr lang="de-DE" sz="1000" dirty="0"/>
              <a:t>Z</a:t>
            </a:r>
            <a:r>
              <a:rPr lang="de-DE" sz="1000" dirty="0" smtClean="0"/>
              <a:t>-Achse: Z9 = Position +9 mm, K1300 = Geschwindigkeit 1300 </a:t>
            </a:r>
            <a:r>
              <a:rPr lang="de-DE" sz="1000" dirty="0" err="1" smtClean="0"/>
              <a:t>Steps</a:t>
            </a:r>
            <a:r>
              <a:rPr lang="de-DE" sz="1000" dirty="0" smtClean="0"/>
              <a:t>/ s </a:t>
            </a:r>
          </a:p>
          <a:p>
            <a:pPr lvl="2" fontAlgn="ctr"/>
            <a:r>
              <a:rPr lang="de-DE" sz="1000" dirty="0" smtClean="0"/>
              <a:t>Y-Achse</a:t>
            </a:r>
            <a:r>
              <a:rPr lang="de-DE" sz="1000" dirty="0"/>
              <a:t>: Y</a:t>
            </a:r>
            <a:r>
              <a:rPr lang="de-DE" sz="1000" dirty="0" smtClean="0"/>
              <a:t>2 </a:t>
            </a:r>
            <a:r>
              <a:rPr lang="de-DE" sz="1000" dirty="0"/>
              <a:t>= Position </a:t>
            </a:r>
            <a:r>
              <a:rPr lang="de-DE" sz="1000" dirty="0" smtClean="0"/>
              <a:t>+</a:t>
            </a:r>
            <a:r>
              <a:rPr lang="de-DE" sz="1000" dirty="0"/>
              <a:t>2</a:t>
            </a:r>
            <a:r>
              <a:rPr lang="de-DE" sz="1000" dirty="0" smtClean="0"/>
              <a:t> </a:t>
            </a:r>
            <a:r>
              <a:rPr lang="de-DE" sz="1000" dirty="0"/>
              <a:t>Grad, </a:t>
            </a:r>
            <a:r>
              <a:rPr lang="de-DE" sz="1000" dirty="0" smtClean="0"/>
              <a:t>J1200 </a:t>
            </a:r>
            <a:r>
              <a:rPr lang="de-DE" sz="1000" dirty="0"/>
              <a:t>= Geschwindigkeit </a:t>
            </a:r>
            <a:r>
              <a:rPr lang="de-DE" sz="1000" dirty="0" smtClean="0"/>
              <a:t>1200 </a:t>
            </a:r>
            <a:r>
              <a:rPr lang="de-DE" sz="1000" dirty="0" err="1"/>
              <a:t>Steps</a:t>
            </a:r>
            <a:r>
              <a:rPr lang="de-DE" sz="1000" dirty="0"/>
              <a:t>/ s </a:t>
            </a:r>
          </a:p>
          <a:p>
            <a:pPr lvl="2" fontAlgn="ctr"/>
            <a:r>
              <a:rPr lang="de-DE" sz="1000" dirty="0"/>
              <a:t>X-Achse: X10 = Position +10 Grad, I1500 = Geschwindigkeit 1500 </a:t>
            </a:r>
            <a:r>
              <a:rPr lang="de-DE" sz="1000" dirty="0" err="1"/>
              <a:t>Steps</a:t>
            </a:r>
            <a:r>
              <a:rPr lang="de-DE" sz="1000" dirty="0"/>
              <a:t>/ s </a:t>
            </a:r>
            <a:endParaRPr lang="de-DE" sz="1000" dirty="0" smtClean="0"/>
          </a:p>
          <a:p>
            <a:pPr lvl="1" fontAlgn="ctr"/>
            <a:r>
              <a:rPr lang="de-DE" sz="1400" dirty="0" smtClean="0"/>
              <a:t>Einzelne Parameter X, Y,  Z sowie die dazugehörigen Geschwindigkeitswerte können auch weggelassen werden. </a:t>
            </a:r>
          </a:p>
          <a:p>
            <a:r>
              <a:rPr lang="de-DE" sz="1400" b="1" dirty="0" smtClean="0"/>
              <a:t>G02</a:t>
            </a:r>
            <a:r>
              <a:rPr lang="de-DE" sz="1400" dirty="0" smtClean="0"/>
              <a:t> Gleichzeitige Bewegung mehrere Achsen</a:t>
            </a:r>
          </a:p>
          <a:p>
            <a:pPr lvl="1" fontAlgn="ctr"/>
            <a:r>
              <a:rPr lang="de-DE" sz="1400" dirty="0" smtClean="0"/>
              <a:t>Beispiel</a:t>
            </a:r>
            <a:r>
              <a:rPr lang="de-DE" sz="1400" dirty="0"/>
              <a:t>: </a:t>
            </a:r>
            <a:r>
              <a:rPr lang="pl-PL" sz="1400" dirty="0"/>
              <a:t>N4 </a:t>
            </a:r>
            <a:r>
              <a:rPr lang="pl-PL" sz="1400" dirty="0" smtClean="0"/>
              <a:t>G0</a:t>
            </a:r>
            <a:r>
              <a:rPr lang="de-DE" sz="1400" dirty="0" smtClean="0"/>
              <a:t>2</a:t>
            </a:r>
            <a:r>
              <a:rPr lang="pl-PL" sz="1400" dirty="0" smtClean="0"/>
              <a:t> </a:t>
            </a:r>
            <a:r>
              <a:rPr lang="pl-PL" sz="1400" dirty="0"/>
              <a:t>X10 I1500 Y2 J1200 Z9 K1300</a:t>
            </a:r>
            <a:r>
              <a:rPr lang="de-DE" sz="1400" dirty="0"/>
              <a:t>: </a:t>
            </a:r>
          </a:p>
          <a:p>
            <a:pPr lvl="2" fontAlgn="ctr"/>
            <a:r>
              <a:rPr lang="de-DE" sz="1000" dirty="0"/>
              <a:t>Zeile: 4</a:t>
            </a:r>
          </a:p>
          <a:p>
            <a:pPr lvl="2" fontAlgn="ctr"/>
            <a:r>
              <a:rPr lang="de-DE" sz="1000" dirty="0"/>
              <a:t>Befehl: </a:t>
            </a:r>
            <a:r>
              <a:rPr lang="de-DE" sz="1000" dirty="0" smtClean="0"/>
              <a:t>G02 </a:t>
            </a:r>
            <a:endParaRPr lang="de-DE" sz="1000" dirty="0"/>
          </a:p>
          <a:p>
            <a:pPr lvl="2" fontAlgn="ctr"/>
            <a:r>
              <a:rPr lang="de-DE" sz="1000" dirty="0"/>
              <a:t>Z-Achse: Z9 = Position +9 mm, K1300 = Geschwindigkeit 1300 </a:t>
            </a:r>
            <a:r>
              <a:rPr lang="de-DE" sz="1000" dirty="0" err="1"/>
              <a:t>Steps</a:t>
            </a:r>
            <a:r>
              <a:rPr lang="de-DE" sz="1000" dirty="0"/>
              <a:t>/ s </a:t>
            </a:r>
          </a:p>
          <a:p>
            <a:pPr lvl="2" fontAlgn="ctr"/>
            <a:r>
              <a:rPr lang="de-DE" sz="1000" dirty="0"/>
              <a:t>Y-Achse: </a:t>
            </a:r>
            <a:r>
              <a:rPr lang="de-DE" sz="1000" dirty="0" smtClean="0"/>
              <a:t>Y2 </a:t>
            </a:r>
            <a:r>
              <a:rPr lang="de-DE" sz="1000" dirty="0"/>
              <a:t>= Position +2 Grad, J1200 = Geschwindigkeit 1200 </a:t>
            </a:r>
            <a:r>
              <a:rPr lang="de-DE" sz="1000" dirty="0" err="1"/>
              <a:t>Steps</a:t>
            </a:r>
            <a:r>
              <a:rPr lang="de-DE" sz="1000" dirty="0"/>
              <a:t>/ s </a:t>
            </a:r>
          </a:p>
          <a:p>
            <a:pPr lvl="2" fontAlgn="ctr"/>
            <a:r>
              <a:rPr lang="de-DE" sz="1000" dirty="0"/>
              <a:t>X-Achse: X10 = Position +10 Grad, I1500 = Geschwindigkeit 1500 </a:t>
            </a:r>
            <a:r>
              <a:rPr lang="de-DE" sz="1000" dirty="0" err="1"/>
              <a:t>Steps</a:t>
            </a:r>
            <a:r>
              <a:rPr lang="de-DE" sz="1000" dirty="0"/>
              <a:t>/ s </a:t>
            </a:r>
            <a:endParaRPr lang="de-DE" sz="1000" dirty="0" smtClean="0"/>
          </a:p>
          <a:p>
            <a:pPr lvl="1" fontAlgn="ctr"/>
            <a:r>
              <a:rPr lang="de-DE" sz="1400" dirty="0"/>
              <a:t>Einzelne Parameter X, Y,  Z sowie die dazugehörigen Geschwindigkeitswerte können auch weggelassen werden.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1300" y="3287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55944" y="3294074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Noch nicht umgesetzt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6390237" y="1306396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044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Übersicht der Verwendeten </a:t>
            </a:r>
            <a:r>
              <a:rPr lang="de-DE" dirty="0" err="1" smtClean="0"/>
              <a:t>GCodes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Autofit/>
          </a:bodyPr>
          <a:lstStyle/>
          <a:p>
            <a:r>
              <a:rPr lang="de-DE" sz="1400" b="1" dirty="0" smtClean="0"/>
              <a:t>G03</a:t>
            </a:r>
            <a:r>
              <a:rPr lang="de-DE" sz="1400" dirty="0" smtClean="0"/>
              <a:t> Biegeradius, Biegelänge, Steigung </a:t>
            </a:r>
            <a:r>
              <a:rPr lang="de-DE" sz="1400" dirty="0"/>
              <a:t>E</a:t>
            </a:r>
            <a:r>
              <a:rPr lang="de-DE" sz="1400" dirty="0" smtClean="0"/>
              <a:t>ingabe  </a:t>
            </a:r>
            <a:endParaRPr lang="de-DE" sz="1400" dirty="0"/>
          </a:p>
          <a:p>
            <a:pPr lvl="1" fontAlgn="ctr"/>
            <a:r>
              <a:rPr lang="de-DE" sz="1400" dirty="0"/>
              <a:t>Beispiel: </a:t>
            </a:r>
            <a:r>
              <a:rPr lang="pl-PL" sz="1400" dirty="0"/>
              <a:t>N4 </a:t>
            </a:r>
            <a:r>
              <a:rPr lang="pl-PL" sz="1400" dirty="0" smtClean="0"/>
              <a:t>G0</a:t>
            </a:r>
            <a:r>
              <a:rPr lang="de-DE" sz="1400" dirty="0" smtClean="0"/>
              <a:t>3</a:t>
            </a:r>
            <a:r>
              <a:rPr lang="pl-PL" sz="1400" dirty="0" smtClean="0"/>
              <a:t> </a:t>
            </a:r>
            <a:r>
              <a:rPr lang="de-DE" sz="1400" dirty="0" smtClean="0"/>
              <a:t>R100 Y10 Z10 L200 I1500 J1200 K1300 P0.1: </a:t>
            </a:r>
          </a:p>
          <a:p>
            <a:pPr lvl="1" fontAlgn="ctr"/>
            <a:r>
              <a:rPr lang="de-DE" sz="1400" dirty="0"/>
              <a:t>Beispiel: </a:t>
            </a:r>
            <a:r>
              <a:rPr lang="pl-PL" sz="1400" dirty="0"/>
              <a:t>N4 G0</a:t>
            </a:r>
            <a:r>
              <a:rPr lang="de-DE" sz="1400" dirty="0"/>
              <a:t>3</a:t>
            </a:r>
            <a:r>
              <a:rPr lang="pl-PL" sz="1400" dirty="0"/>
              <a:t> </a:t>
            </a:r>
            <a:r>
              <a:rPr lang="de-DE" sz="1400" dirty="0"/>
              <a:t>R100 Y10 Z10 </a:t>
            </a:r>
            <a:r>
              <a:rPr lang="de-DE" sz="1400" dirty="0" smtClean="0"/>
              <a:t>H2.5 </a:t>
            </a:r>
            <a:r>
              <a:rPr lang="de-DE" sz="1400" dirty="0"/>
              <a:t>I1500 J1200 K1300</a:t>
            </a:r>
            <a:r>
              <a:rPr lang="de-DE" sz="1400" dirty="0" smtClean="0"/>
              <a:t>:</a:t>
            </a:r>
            <a:endParaRPr lang="de-DE" sz="1400" dirty="0"/>
          </a:p>
          <a:p>
            <a:pPr lvl="2" fontAlgn="ctr"/>
            <a:r>
              <a:rPr lang="de-DE" sz="1000" dirty="0" smtClean="0"/>
              <a:t>Pflichtattribute: </a:t>
            </a:r>
          </a:p>
          <a:p>
            <a:pPr lvl="3" fontAlgn="ctr"/>
            <a:r>
              <a:rPr lang="de-DE" sz="800" dirty="0" smtClean="0"/>
              <a:t>Zeile</a:t>
            </a:r>
            <a:r>
              <a:rPr lang="de-DE" sz="800" dirty="0"/>
              <a:t>: 4</a:t>
            </a:r>
          </a:p>
          <a:p>
            <a:pPr lvl="3" fontAlgn="ctr"/>
            <a:r>
              <a:rPr lang="de-DE" sz="800" dirty="0"/>
              <a:t>Befehl: </a:t>
            </a:r>
            <a:r>
              <a:rPr lang="de-DE" sz="800" dirty="0" smtClean="0"/>
              <a:t>G03</a:t>
            </a:r>
            <a:endParaRPr lang="de-DE" sz="800" dirty="0"/>
          </a:p>
          <a:p>
            <a:pPr lvl="3" fontAlgn="ctr"/>
            <a:r>
              <a:rPr lang="de-DE" sz="800" dirty="0" smtClean="0"/>
              <a:t>Radius in mm R100 </a:t>
            </a:r>
            <a:r>
              <a:rPr lang="de-DE" sz="800" dirty="0"/>
              <a:t>= </a:t>
            </a:r>
            <a:r>
              <a:rPr lang="de-DE" sz="800" dirty="0" smtClean="0"/>
              <a:t> Radius +10 mm im Uhrzeigersinn, I1500 </a:t>
            </a:r>
            <a:r>
              <a:rPr lang="de-DE" sz="800" dirty="0"/>
              <a:t>= Geschwindigkeit </a:t>
            </a:r>
            <a:r>
              <a:rPr lang="de-DE" sz="800" dirty="0" smtClean="0"/>
              <a:t>1500 </a:t>
            </a:r>
            <a:r>
              <a:rPr lang="de-DE" sz="800" dirty="0" err="1"/>
              <a:t>Steps</a:t>
            </a:r>
            <a:r>
              <a:rPr lang="de-DE" sz="800" dirty="0"/>
              <a:t>/ s </a:t>
            </a:r>
            <a:r>
              <a:rPr lang="de-DE" sz="800" dirty="0" smtClean="0"/>
              <a:t>(</a:t>
            </a:r>
            <a:r>
              <a:rPr lang="de-DE" sz="800" dirty="0" err="1" smtClean="0"/>
              <a:t>int</a:t>
            </a:r>
            <a:r>
              <a:rPr lang="de-DE" sz="800" dirty="0" smtClean="0"/>
              <a:t>)</a:t>
            </a:r>
            <a:endParaRPr lang="de-DE" sz="800" dirty="0"/>
          </a:p>
          <a:p>
            <a:pPr lvl="3" fontAlgn="ctr"/>
            <a:r>
              <a:rPr lang="de-DE" sz="800" dirty="0"/>
              <a:t>Y-Achse: </a:t>
            </a:r>
            <a:r>
              <a:rPr lang="de-DE" sz="800" dirty="0" smtClean="0"/>
              <a:t>Y10 </a:t>
            </a:r>
            <a:r>
              <a:rPr lang="de-DE" sz="800" dirty="0"/>
              <a:t>= Position </a:t>
            </a:r>
            <a:r>
              <a:rPr lang="de-DE" sz="800" dirty="0" smtClean="0"/>
              <a:t>+10 </a:t>
            </a:r>
            <a:r>
              <a:rPr lang="de-DE" sz="800" dirty="0"/>
              <a:t>Grad, J1200 = Geschwindigkeit 1200 </a:t>
            </a:r>
            <a:r>
              <a:rPr lang="de-DE" sz="800" dirty="0" err="1"/>
              <a:t>Steps</a:t>
            </a:r>
            <a:r>
              <a:rPr lang="de-DE" sz="800" dirty="0"/>
              <a:t>/ s </a:t>
            </a:r>
            <a:r>
              <a:rPr lang="de-DE" sz="800" dirty="0" smtClean="0"/>
              <a:t>(</a:t>
            </a:r>
            <a:r>
              <a:rPr lang="de-DE" sz="800" dirty="0" err="1" smtClean="0"/>
              <a:t>int</a:t>
            </a:r>
            <a:r>
              <a:rPr lang="de-DE" sz="800" dirty="0" smtClean="0"/>
              <a:t>)</a:t>
            </a:r>
            <a:endParaRPr lang="de-DE" sz="800" dirty="0"/>
          </a:p>
          <a:p>
            <a:pPr lvl="3" fontAlgn="ctr"/>
            <a:r>
              <a:rPr lang="de-DE" sz="800" dirty="0" smtClean="0"/>
              <a:t>Z-Achse</a:t>
            </a:r>
            <a:r>
              <a:rPr lang="de-DE" sz="800" dirty="0"/>
              <a:t>: </a:t>
            </a:r>
            <a:r>
              <a:rPr lang="de-DE" sz="800" dirty="0" smtClean="0"/>
              <a:t>Z10 </a:t>
            </a:r>
            <a:r>
              <a:rPr lang="de-DE" sz="800" dirty="0"/>
              <a:t>= 1</a:t>
            </a:r>
            <a:r>
              <a:rPr lang="de-DE" sz="800" dirty="0" smtClean="0"/>
              <a:t>0 mm Einzelschritt, K1500 </a:t>
            </a:r>
            <a:r>
              <a:rPr lang="de-DE" sz="800" dirty="0"/>
              <a:t>= Geschwindigkeit 1500 </a:t>
            </a:r>
            <a:r>
              <a:rPr lang="de-DE" sz="800" dirty="0" err="1"/>
              <a:t>Steps</a:t>
            </a:r>
            <a:r>
              <a:rPr lang="de-DE" sz="800" dirty="0"/>
              <a:t>/ s </a:t>
            </a:r>
            <a:r>
              <a:rPr lang="de-DE" sz="800" dirty="0" smtClean="0"/>
              <a:t>(</a:t>
            </a:r>
            <a:r>
              <a:rPr lang="de-DE" sz="800" dirty="0" err="1" smtClean="0"/>
              <a:t>int</a:t>
            </a:r>
            <a:r>
              <a:rPr lang="de-DE" sz="800" dirty="0" smtClean="0"/>
              <a:t>)</a:t>
            </a:r>
          </a:p>
          <a:p>
            <a:pPr lvl="2" fontAlgn="ctr"/>
            <a:r>
              <a:rPr lang="de-DE" sz="1000" dirty="0" smtClean="0"/>
              <a:t>Wahlweise: </a:t>
            </a:r>
          </a:p>
          <a:p>
            <a:pPr lvl="3" fontAlgn="ctr"/>
            <a:r>
              <a:rPr lang="de-DE" sz="800" dirty="0" smtClean="0"/>
              <a:t>Absolut</a:t>
            </a:r>
            <a:r>
              <a:rPr lang="de-DE" sz="800" dirty="0"/>
              <a:t> </a:t>
            </a:r>
            <a:r>
              <a:rPr lang="de-DE" sz="800" dirty="0" smtClean="0"/>
              <a:t>Länge: L200 = Bogenlänge 200 mm (</a:t>
            </a:r>
            <a:r>
              <a:rPr lang="de-DE" sz="800" dirty="0" err="1" smtClean="0"/>
              <a:t>int</a:t>
            </a:r>
            <a:r>
              <a:rPr lang="de-DE" sz="800" dirty="0" smtClean="0"/>
              <a:t>)</a:t>
            </a:r>
            <a:endParaRPr lang="de-DE" sz="800" dirty="0"/>
          </a:p>
          <a:p>
            <a:pPr lvl="3" fontAlgn="ctr"/>
            <a:r>
              <a:rPr lang="de-DE" sz="800" dirty="0" smtClean="0"/>
              <a:t>Prozentual </a:t>
            </a:r>
            <a:r>
              <a:rPr lang="de-DE" sz="800" dirty="0"/>
              <a:t>A</a:t>
            </a:r>
            <a:r>
              <a:rPr lang="de-DE" sz="800" dirty="0" smtClean="0"/>
              <a:t>nzahl Umdrehungen: H2.5 = 2,5 Umdrehungen (</a:t>
            </a:r>
            <a:r>
              <a:rPr lang="de-DE" sz="800" dirty="0" err="1" smtClean="0"/>
              <a:t>float</a:t>
            </a:r>
            <a:r>
              <a:rPr lang="de-DE" sz="800" dirty="0" smtClean="0"/>
              <a:t>)</a:t>
            </a:r>
          </a:p>
          <a:p>
            <a:pPr lvl="2" fontAlgn="ctr"/>
            <a:r>
              <a:rPr lang="de-DE" sz="1000" dirty="0" smtClean="0"/>
              <a:t>Optional: </a:t>
            </a:r>
          </a:p>
          <a:p>
            <a:pPr lvl="3" fontAlgn="ctr"/>
            <a:r>
              <a:rPr lang="de-DE" sz="800" dirty="0" smtClean="0"/>
              <a:t>Korrekturfaktor für Rückbiegung in Prozent: P0.1 = 10% Rückfederung (</a:t>
            </a:r>
            <a:r>
              <a:rPr lang="de-DE" sz="800" dirty="0" err="1" smtClean="0"/>
              <a:t>float</a:t>
            </a:r>
            <a:r>
              <a:rPr lang="de-DE" sz="800" dirty="0" smtClean="0"/>
              <a:t>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1300" y="3287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355437" y="1674634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756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Übersicht der Verwendeten </a:t>
            </a:r>
            <a:r>
              <a:rPr lang="de-DE" dirty="0" err="1" smtClean="0"/>
              <a:t>GCodes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Autofit/>
          </a:bodyPr>
          <a:lstStyle/>
          <a:p>
            <a:pPr fontAlgn="ctr"/>
            <a:endParaRPr lang="de-DE" sz="1400" b="1" dirty="0" smtClean="0"/>
          </a:p>
          <a:p>
            <a:pPr fontAlgn="ctr"/>
            <a:r>
              <a:rPr lang="de-DE" sz="1400" b="1" dirty="0" smtClean="0"/>
              <a:t>G04</a:t>
            </a:r>
            <a:r>
              <a:rPr lang="de-DE" sz="1400" dirty="0" smtClean="0"/>
              <a:t> Pausiere </a:t>
            </a:r>
            <a:r>
              <a:rPr lang="de-DE" sz="1400" dirty="0"/>
              <a:t>für eine bestimmte Zeit</a:t>
            </a:r>
          </a:p>
          <a:p>
            <a:pPr lvl="1"/>
            <a:r>
              <a:rPr lang="de-DE" sz="1400" dirty="0"/>
              <a:t>G4 </a:t>
            </a:r>
            <a:r>
              <a:rPr lang="de-DE" sz="1400" dirty="0" smtClean="0"/>
              <a:t>H5 </a:t>
            </a:r>
            <a:r>
              <a:rPr lang="de-DE" sz="1400" dirty="0"/>
              <a:t>; Warte </a:t>
            </a:r>
            <a:r>
              <a:rPr lang="de-DE" sz="1400" dirty="0" smtClean="0"/>
              <a:t>5 Sekunden</a:t>
            </a:r>
          </a:p>
          <a:p>
            <a:r>
              <a:rPr lang="de-DE" sz="1400" b="1" dirty="0" smtClean="0"/>
              <a:t>G05</a:t>
            </a:r>
            <a:r>
              <a:rPr lang="de-DE" sz="1400" dirty="0" smtClean="0"/>
              <a:t> Pausiere bis Input</a:t>
            </a:r>
          </a:p>
          <a:p>
            <a:pPr lvl="1"/>
            <a:r>
              <a:rPr lang="de-DE" sz="1400" dirty="0" smtClean="0"/>
              <a:t>G5 T1: Warte bis Taster1 betätigt wurde</a:t>
            </a:r>
          </a:p>
          <a:p>
            <a:r>
              <a:rPr lang="de-DE" sz="1400" b="1" dirty="0" smtClean="0"/>
              <a:t>G28</a:t>
            </a:r>
            <a:r>
              <a:rPr lang="de-DE" sz="1400" dirty="0"/>
              <a:t> </a:t>
            </a:r>
            <a:r>
              <a:rPr lang="de-DE" sz="1400" dirty="0" smtClean="0"/>
              <a:t>Führt das </a:t>
            </a:r>
            <a:r>
              <a:rPr lang="de-DE" sz="1400" dirty="0" err="1" smtClean="0"/>
              <a:t>Homing</a:t>
            </a:r>
            <a:r>
              <a:rPr lang="de-DE" sz="1400" dirty="0" smtClean="0"/>
              <a:t> durch</a:t>
            </a:r>
          </a:p>
          <a:p>
            <a:pPr lvl="1" fontAlgn="ctr"/>
            <a:r>
              <a:rPr lang="de-DE" sz="1400" dirty="0" smtClean="0"/>
              <a:t>G28 </a:t>
            </a:r>
            <a:r>
              <a:rPr lang="de-DE" sz="1400" dirty="0" err="1" smtClean="0"/>
              <a:t>Homing</a:t>
            </a:r>
            <a:r>
              <a:rPr lang="de-DE" sz="1400" dirty="0" smtClean="0"/>
              <a:t> </a:t>
            </a:r>
            <a:r>
              <a:rPr lang="de-DE" sz="1400" dirty="0"/>
              <a:t>für alle Achsen (X, Y und Pin unten)</a:t>
            </a:r>
          </a:p>
          <a:p>
            <a:r>
              <a:rPr lang="de-DE" sz="1400" b="1" dirty="0" smtClean="0"/>
              <a:t>G90</a:t>
            </a:r>
            <a:r>
              <a:rPr lang="de-DE" sz="1400" dirty="0" smtClean="0"/>
              <a:t>  Positionierung einstellen mit </a:t>
            </a:r>
            <a:r>
              <a:rPr lang="de-DE" sz="1400" dirty="0" err="1" smtClean="0"/>
              <a:t>Poti</a:t>
            </a:r>
            <a:r>
              <a:rPr lang="de-DE" sz="1400" dirty="0" smtClean="0"/>
              <a:t> bis T1 </a:t>
            </a:r>
          </a:p>
          <a:p>
            <a:pPr lvl="1"/>
            <a:r>
              <a:rPr lang="de-DE" sz="1400" dirty="0" smtClean="0"/>
              <a:t>Schaltet auf Manuell bis Bestätigung Taster</a:t>
            </a:r>
          </a:p>
          <a:p>
            <a:r>
              <a:rPr lang="de-DE" sz="1400" b="1" dirty="0" smtClean="0"/>
              <a:t>G92</a:t>
            </a:r>
            <a:r>
              <a:rPr lang="de-DE" sz="1400" dirty="0"/>
              <a:t> </a:t>
            </a:r>
            <a:r>
              <a:rPr lang="de-DE" sz="1400" dirty="0" smtClean="0"/>
              <a:t>Festlegung der aktuellen Position auf NULL</a:t>
            </a:r>
            <a:endParaRPr lang="de-DE" sz="1400" b="1" dirty="0"/>
          </a:p>
          <a:p>
            <a:pPr fontAlgn="ctr"/>
            <a:r>
              <a:rPr lang="de-DE" sz="1400" b="1" dirty="0" smtClean="0"/>
              <a:t>M10</a:t>
            </a:r>
            <a:r>
              <a:rPr lang="de-DE" sz="1400" dirty="0" smtClean="0"/>
              <a:t> Draht spannen und an Start fahren</a:t>
            </a:r>
            <a:endParaRPr lang="de-DE" sz="1400" dirty="0"/>
          </a:p>
          <a:p>
            <a:pPr lvl="1"/>
            <a:r>
              <a:rPr lang="de-DE" sz="1400" dirty="0" smtClean="0"/>
              <a:t>M10 </a:t>
            </a:r>
            <a:r>
              <a:rPr lang="de-DE" sz="1400" dirty="0"/>
              <a:t>; </a:t>
            </a:r>
            <a:r>
              <a:rPr lang="de-DE" sz="1400" dirty="0" smtClean="0"/>
              <a:t> Fährt 2000 </a:t>
            </a:r>
            <a:r>
              <a:rPr lang="de-DE" sz="1400" dirty="0" err="1" smtClean="0"/>
              <a:t>Steps</a:t>
            </a:r>
            <a:r>
              <a:rPr lang="de-DE" sz="1400" dirty="0"/>
              <a:t> </a:t>
            </a:r>
            <a:r>
              <a:rPr lang="de-DE" sz="1400" dirty="0" smtClean="0"/>
              <a:t>auf Z-Achse </a:t>
            </a:r>
            <a:endParaRPr lang="de-DE" sz="1400" dirty="0"/>
          </a:p>
          <a:p>
            <a:pPr fontAlgn="ctr"/>
            <a:r>
              <a:rPr lang="de-DE" sz="1400" b="1" dirty="0" smtClean="0"/>
              <a:t>M11</a:t>
            </a:r>
            <a:r>
              <a:rPr lang="de-DE" sz="1400" dirty="0" smtClean="0"/>
              <a:t> </a:t>
            </a:r>
            <a:r>
              <a:rPr lang="de-DE" sz="1400" dirty="0"/>
              <a:t>Draht </a:t>
            </a:r>
            <a:r>
              <a:rPr lang="de-DE" sz="1400" dirty="0" smtClean="0"/>
              <a:t>vor fahren zum abschneiden</a:t>
            </a:r>
            <a:endParaRPr lang="de-DE" sz="1400" dirty="0"/>
          </a:p>
          <a:p>
            <a:pPr lvl="1"/>
            <a:r>
              <a:rPr lang="de-DE" sz="1400" dirty="0" smtClean="0"/>
              <a:t>M11 </a:t>
            </a:r>
            <a:r>
              <a:rPr lang="de-DE" sz="1400" dirty="0"/>
              <a:t>;  Fährt </a:t>
            </a:r>
            <a:r>
              <a:rPr lang="de-DE" sz="1400" dirty="0" smtClean="0"/>
              <a:t>200 </a:t>
            </a:r>
            <a:r>
              <a:rPr lang="de-DE" sz="1400" dirty="0" err="1"/>
              <a:t>Steps</a:t>
            </a:r>
            <a:r>
              <a:rPr lang="de-DE" sz="1400" dirty="0"/>
              <a:t> auf Z-Achse </a:t>
            </a:r>
          </a:p>
          <a:p>
            <a:r>
              <a:rPr lang="de-DE" sz="1400" b="1" dirty="0" smtClean="0"/>
              <a:t>M20</a:t>
            </a:r>
            <a:r>
              <a:rPr lang="de-DE" sz="1400" dirty="0" smtClean="0"/>
              <a:t> Pin runter</a:t>
            </a:r>
          </a:p>
          <a:p>
            <a:r>
              <a:rPr lang="de-DE" sz="1400" b="1" dirty="0" smtClean="0"/>
              <a:t>M21</a:t>
            </a:r>
            <a:r>
              <a:rPr lang="de-DE" sz="1400" dirty="0" smtClean="0"/>
              <a:t> </a:t>
            </a:r>
            <a:r>
              <a:rPr lang="de-DE" sz="1400" dirty="0"/>
              <a:t>Pin </a:t>
            </a:r>
            <a:r>
              <a:rPr lang="de-DE" sz="1400" dirty="0" smtClean="0"/>
              <a:t>hoch</a:t>
            </a:r>
          </a:p>
          <a:p>
            <a:r>
              <a:rPr lang="de-DE" sz="1400" b="1" dirty="0" smtClean="0"/>
              <a:t>M30</a:t>
            </a:r>
            <a:r>
              <a:rPr lang="de-DE" sz="1400" dirty="0" smtClean="0"/>
              <a:t> Fertig, Programmende</a:t>
            </a:r>
            <a:endParaRPr lang="de-DE" sz="1400" dirty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1300" y="3287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80641" y="2216320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Noch nicht umgesetzt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5097374" y="3319401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Noch nicht umgesetzt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4131944" y="1626525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5193944" y="2764455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5097374" y="3800045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034000" y="4761366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3688051" y="5254926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7" name="Rechteck 16"/>
          <p:cNvSpPr/>
          <p:nvPr/>
        </p:nvSpPr>
        <p:spPr>
          <a:xfrm>
            <a:off x="3688051" y="5542926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3688051" y="5841285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5034000" y="4304159"/>
            <a:ext cx="212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Umgesetzt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255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2431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Folie" r:id="rId5" imgW="359" imgH="355" progId="TCLayout.ActiveDocument.1">
                  <p:embed/>
                </p:oleObj>
              </mc:Choice>
              <mc:Fallback>
                <p:oleObj name="think-cell Foli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34116" y="1690688"/>
            <a:ext cx="5810864" cy="4169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Null-Punkt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3994202"/>
          </a:xfrm>
        </p:spPr>
        <p:txBody>
          <a:bodyPr>
            <a:noAutofit/>
          </a:bodyPr>
          <a:lstStyle/>
          <a:p>
            <a:r>
              <a:rPr lang="de-DE" sz="2000" dirty="0" smtClean="0"/>
              <a:t>Bender (X-Achse):</a:t>
            </a:r>
          </a:p>
          <a:p>
            <a:pPr lvl="1"/>
            <a:r>
              <a:rPr lang="de-DE" sz="1800" dirty="0" smtClean="0"/>
              <a:t>Mittig</a:t>
            </a:r>
          </a:p>
          <a:p>
            <a:r>
              <a:rPr lang="de-DE" sz="2000" dirty="0" err="1" smtClean="0"/>
              <a:t>Zaxis</a:t>
            </a:r>
            <a:r>
              <a:rPr lang="de-DE" sz="2000" dirty="0" smtClean="0"/>
              <a:t> (Z-Achse): </a:t>
            </a:r>
          </a:p>
          <a:p>
            <a:pPr lvl="1"/>
            <a:r>
              <a:rPr lang="de-DE" sz="1800" dirty="0" err="1" smtClean="0"/>
              <a:t>wagerrecht</a:t>
            </a:r>
            <a:endParaRPr lang="de-DE" sz="1800" dirty="0" smtClean="0"/>
          </a:p>
          <a:p>
            <a:r>
              <a:rPr lang="de-DE" sz="2000" dirty="0" smtClean="0"/>
              <a:t>Feeder (Y-Achse): </a:t>
            </a:r>
          </a:p>
          <a:p>
            <a:pPr lvl="1"/>
            <a:r>
              <a:rPr lang="de-DE" sz="1800" dirty="0" smtClean="0"/>
              <a:t>Draht berührt </a:t>
            </a:r>
            <a:r>
              <a:rPr lang="de-DE" sz="1800" dirty="0" err="1" smtClean="0"/>
              <a:t>pin</a:t>
            </a:r>
            <a:r>
              <a:rPr lang="de-DE" sz="1800" dirty="0" smtClean="0"/>
              <a:t> frontal</a:t>
            </a:r>
          </a:p>
          <a:p>
            <a:r>
              <a:rPr lang="de-DE" sz="2000" dirty="0" err="1" smtClean="0"/>
              <a:t>Benderpin</a:t>
            </a:r>
            <a:r>
              <a:rPr lang="de-DE" sz="2000" dirty="0" smtClean="0"/>
              <a:t> (P-Achse):</a:t>
            </a:r>
          </a:p>
          <a:p>
            <a:pPr lvl="1"/>
            <a:r>
              <a:rPr lang="de-DE" sz="1800" dirty="0" smtClean="0"/>
              <a:t>Pin unten</a:t>
            </a:r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</p:txBody>
      </p:sp>
      <p:sp>
        <p:nvSpPr>
          <p:cNvPr id="6" name="Rechteck 5"/>
          <p:cNvSpPr/>
          <p:nvPr/>
        </p:nvSpPr>
        <p:spPr>
          <a:xfrm>
            <a:off x="6415381" y="3589382"/>
            <a:ext cx="3710866" cy="133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911381" y="3403965"/>
            <a:ext cx="504000" cy="50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243031" y="324862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243031" y="37279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nLNl26jXrWwje2An.n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nLNl26jXrWwje2An.n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nLNl26jXrWwje2An.n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CAtURX6b8QhZB46XOh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wqGvixnwbPwdEE4UC9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fe6RFp2.1lTrCE6d1P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Y.pUo.bZIsdFV0G2n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CAtURX6b8QhZB46XOh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nLNl26jXrWwje2An.n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CAtURX6b8QhZB46XOhc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Breitbild</PresentationFormat>
  <Paragraphs>382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think-cell Folie</vt:lpstr>
      <vt:lpstr>Konvention der Variablen</vt:lpstr>
      <vt:lpstr>Übersicht Schnittstellen</vt:lpstr>
      <vt:lpstr>Serielle Verbindung Referenz</vt:lpstr>
      <vt:lpstr>Motorbestellung</vt:lpstr>
      <vt:lpstr>Beschreibung der Achsen</vt:lpstr>
      <vt:lpstr>Übersicht der Verwendeten GCodes</vt:lpstr>
      <vt:lpstr>Übersicht der Verwendeten GCodes</vt:lpstr>
      <vt:lpstr>Übersicht der Verwendeten GCodes</vt:lpstr>
      <vt:lpstr>Beschreibung Null-Punkt</vt:lpstr>
      <vt:lpstr>Display 4x20 ALT</vt:lpstr>
      <vt:lpstr>Code für Display</vt:lpstr>
      <vt:lpstr>PowerPoint-Präsentation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Übersicht der Verwendeten GCodes</dc:title>
  <dc:creator>Behrends Christopher, EA-P</dc:creator>
  <cp:lastModifiedBy>Ch Behrends</cp:lastModifiedBy>
  <cp:revision>103</cp:revision>
  <dcterms:created xsi:type="dcterms:W3CDTF">2019-12-02T14:30:09Z</dcterms:created>
  <dcterms:modified xsi:type="dcterms:W3CDTF">2022-11-13T21:47:57Z</dcterms:modified>
</cp:coreProperties>
</file>