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5020500000200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D8C60-6BF9-487C-9B81-5A04323E6BFC}" v="8" dt="2023-02-02T07:01:5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eurle" userId="06ae412f4db4e659" providerId="LiveId" clId="{EE0D8C60-6BF9-487C-9B81-5A04323E6BFC}"/>
    <pc:docChg chg="undo custSel addSld delSld modSld sldOrd">
      <pc:chgData name="Christopher Baeurle" userId="06ae412f4db4e659" providerId="LiveId" clId="{EE0D8C60-6BF9-487C-9B81-5A04323E6BFC}" dt="2023-02-02T07:02:15.619" v="2188" actId="1076"/>
      <pc:docMkLst>
        <pc:docMk/>
      </pc:docMkLst>
      <pc:sldChg chg="addSp delSp modSp add del mod ord">
        <pc:chgData name="Christopher Baeurle" userId="06ae412f4db4e659" providerId="LiveId" clId="{EE0D8C60-6BF9-487C-9B81-5A04323E6BFC}" dt="2023-02-02T06:56:35.681" v="1889" actId="478"/>
        <pc:sldMkLst>
          <pc:docMk/>
          <pc:sldMk cId="0" sldId="256"/>
        </pc:sldMkLst>
        <pc:spChg chg="add mod">
          <ac:chgData name="Christopher Baeurle" userId="06ae412f4db4e659" providerId="LiveId" clId="{EE0D8C60-6BF9-487C-9B81-5A04323E6BFC}" dt="2023-02-02T06:42:28.578" v="708" actId="404"/>
          <ac:spMkLst>
            <pc:docMk/>
            <pc:sldMk cId="0" sldId="256"/>
            <ac:spMk id="2" creationId="{9A5D57D5-2089-FB5B-45B5-733D17D147B2}"/>
          </ac:spMkLst>
        </pc:spChg>
        <pc:spChg chg="mod">
          <ac:chgData name="Christopher Baeurle" userId="06ae412f4db4e659" providerId="LiveId" clId="{EE0D8C60-6BF9-487C-9B81-5A04323E6BFC}" dt="2023-02-02T06:40:15.540" v="641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2:20.351" v="1315" actId="1076"/>
          <ac:spMkLst>
            <pc:docMk/>
            <pc:sldMk cId="0" sldId="256"/>
            <ac:spMk id="31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2:20.351" v="1315" actId="1076"/>
          <ac:spMkLst>
            <pc:docMk/>
            <pc:sldMk cId="0" sldId="256"/>
            <ac:spMk id="33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45:31.622" v="896" actId="6549"/>
          <ac:spMkLst>
            <pc:docMk/>
            <pc:sldMk cId="0" sldId="256"/>
            <ac:spMk id="34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46:26.784" v="1041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47:09.114" v="1049" actId="113"/>
          <ac:spMkLst>
            <pc:docMk/>
            <pc:sldMk cId="0" sldId="256"/>
            <ac:spMk id="36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0:05.929" v="1313" actId="113"/>
          <ac:spMkLst>
            <pc:docMk/>
            <pc:sldMk cId="0" sldId="256"/>
            <ac:spMk id="37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6:24.241" v="1888" actId="113"/>
          <ac:spMkLst>
            <pc:docMk/>
            <pc:sldMk cId="0" sldId="256"/>
            <ac:spMk id="38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6:35.681" v="1889" actId="478"/>
          <ac:spMkLst>
            <pc:docMk/>
            <pc:sldMk cId="0" sldId="256"/>
            <ac:spMk id="39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6:35.681" v="1889" actId="478"/>
          <ac:spMkLst>
            <pc:docMk/>
            <pc:sldMk cId="0" sldId="256"/>
            <ac:spMk id="40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6:35.681" v="1889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6:35.681" v="1889" actId="478"/>
          <ac:spMkLst>
            <pc:docMk/>
            <pc:sldMk cId="0" sldId="256"/>
            <ac:spMk id="42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6:35.681" v="1889" actId="478"/>
          <ac:spMkLst>
            <pc:docMk/>
            <pc:sldMk cId="0" sldId="256"/>
            <ac:spMk id="43" creationId="{00000000-0000-0000-0000-000000000000}"/>
          </ac:spMkLst>
        </pc:spChg>
        <pc:spChg chg="del mod">
          <ac:chgData name="Christopher Baeurle" userId="06ae412f4db4e659" providerId="LiveId" clId="{EE0D8C60-6BF9-487C-9B81-5A04323E6BFC}" dt="2023-02-02T06:47:20.083" v="1052" actId="478"/>
          <ac:spMkLst>
            <pc:docMk/>
            <pc:sldMk cId="0" sldId="256"/>
            <ac:spMk id="44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2:30.473" v="1317" actId="14100"/>
          <ac:spMkLst>
            <pc:docMk/>
            <pc:sldMk cId="0" sldId="256"/>
            <ac:spMk id="47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47:23.572" v="1053" actId="1076"/>
          <ac:spMkLst>
            <pc:docMk/>
            <pc:sldMk cId="0" sldId="256"/>
            <ac:spMk id="48" creationId="{00000000-0000-0000-0000-000000000000}"/>
          </ac:spMkLst>
        </pc:spChg>
      </pc:sldChg>
      <pc:sldChg chg="del">
        <pc:chgData name="Christopher Baeurle" userId="06ae412f4db4e659" providerId="LiveId" clId="{EE0D8C60-6BF9-487C-9B81-5A04323E6BFC}" dt="2023-02-02T02:22:34.076" v="61" actId="47"/>
        <pc:sldMkLst>
          <pc:docMk/>
          <pc:sldMk cId="0" sldId="257"/>
        </pc:sldMkLst>
      </pc:sldChg>
      <pc:sldChg chg="addSp delSp modSp mod">
        <pc:chgData name="Christopher Baeurle" userId="06ae412f4db4e659" providerId="LiveId" clId="{EE0D8C60-6BF9-487C-9B81-5A04323E6BFC}" dt="2023-02-02T07:02:15.619" v="2188" actId="1076"/>
        <pc:sldMkLst>
          <pc:docMk/>
          <pc:sldMk cId="0" sldId="258"/>
        </pc:sldMkLst>
        <pc:spChg chg="add mod">
          <ac:chgData name="Christopher Baeurle" userId="06ae412f4db4e659" providerId="LiveId" clId="{EE0D8C60-6BF9-487C-9B81-5A04323E6BFC}" dt="2023-02-02T07:02:15.619" v="2188" actId="1076"/>
          <ac:spMkLst>
            <pc:docMk/>
            <pc:sldMk cId="0" sldId="258"/>
            <ac:spMk id="11" creationId="{71AB01F0-0C05-217E-6DDA-2E6ECF57C4B0}"/>
          </ac:spMkLst>
        </pc:spChg>
        <pc:spChg chg="add mod">
          <ac:chgData name="Christopher Baeurle" userId="06ae412f4db4e659" providerId="LiveId" clId="{EE0D8C60-6BF9-487C-9B81-5A04323E6BFC}" dt="2023-02-02T07:02:12.331" v="2187" actId="1076"/>
          <ac:spMkLst>
            <pc:docMk/>
            <pc:sldMk cId="0" sldId="258"/>
            <ac:spMk id="22" creationId="{63F4A204-7A9B-154B-3A67-80067482037B}"/>
          </ac:spMkLst>
        </pc:spChg>
        <pc:spChg chg="mod">
          <ac:chgData name="Christopher Baeurle" userId="06ae412f4db4e659" providerId="LiveId" clId="{EE0D8C60-6BF9-487C-9B81-5A04323E6BFC}" dt="2023-02-02T06:26:14.415" v="148" actId="20577"/>
          <ac:spMkLst>
            <pc:docMk/>
            <pc:sldMk cId="0" sldId="258"/>
            <ac:spMk id="70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2:22:27.851" v="58" actId="478"/>
          <ac:spMkLst>
            <pc:docMk/>
            <pc:sldMk cId="0" sldId="258"/>
            <ac:spMk id="71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22:32.656" v="65"/>
          <ac:spMkLst>
            <pc:docMk/>
            <pc:sldMk cId="0" sldId="258"/>
            <ac:spMk id="81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7:17.514" v="1937" actId="14100"/>
          <ac:spMkLst>
            <pc:docMk/>
            <pc:sldMk cId="0" sldId="258"/>
            <ac:spMk id="82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6:57:42.344" v="2000" actId="20577"/>
          <ac:spMkLst>
            <pc:docMk/>
            <pc:sldMk cId="0" sldId="258"/>
            <ac:spMk id="83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7:00:07.423" v="2095" actId="1076"/>
          <ac:spMkLst>
            <pc:docMk/>
            <pc:sldMk cId="0" sldId="258"/>
            <ac:spMk id="86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9:16.391" v="2072" actId="478"/>
          <ac:spMkLst>
            <pc:docMk/>
            <pc:sldMk cId="0" sldId="258"/>
            <ac:spMk id="87" creationId="{00000000-0000-0000-0000-000000000000}"/>
          </ac:spMkLst>
        </pc:spChg>
        <pc:spChg chg="mod">
          <ac:chgData name="Christopher Baeurle" userId="06ae412f4db4e659" providerId="LiveId" clId="{EE0D8C60-6BF9-487C-9B81-5A04323E6BFC}" dt="2023-02-02T07:02:08.549" v="2186" actId="1076"/>
          <ac:spMkLst>
            <pc:docMk/>
            <pc:sldMk cId="0" sldId="258"/>
            <ac:spMk id="89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7:00:44.597" v="2138" actId="478"/>
          <ac:spMkLst>
            <pc:docMk/>
            <pc:sldMk cId="0" sldId="258"/>
            <ac:spMk id="90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7:00:43.749" v="2137" actId="478"/>
          <ac:spMkLst>
            <pc:docMk/>
            <pc:sldMk cId="0" sldId="258"/>
            <ac:spMk id="92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7:13.491" v="1935" actId="478"/>
          <ac:spMkLst>
            <pc:docMk/>
            <pc:sldMk cId="0" sldId="258"/>
            <ac:spMk id="93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9:17.204" v="2073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Christopher Baeurle" userId="06ae412f4db4e659" providerId="LiveId" clId="{EE0D8C60-6BF9-487C-9B81-5A04323E6BFC}" dt="2023-02-02T06:58:54.516" v="2065" actId="21"/>
          <ac:spMkLst>
            <pc:docMk/>
            <pc:sldMk cId="0" sldId="258"/>
            <ac:spMk id="98" creationId="{00000000-0000-0000-0000-000000000000}"/>
          </ac:spMkLst>
        </pc:spChg>
        <pc:grpChg chg="mod">
          <ac:chgData name="Christopher Baeurle" userId="06ae412f4db4e659" providerId="LiveId" clId="{EE0D8C60-6BF9-487C-9B81-5A04323E6BFC}" dt="2023-02-02T06:59:10.158" v="2071" actId="1076"/>
          <ac:grpSpMkLst>
            <pc:docMk/>
            <pc:sldMk cId="0" sldId="258"/>
            <ac:grpSpMk id="72" creationId="{00000000-0000-0000-0000-000000000000}"/>
          </ac:grpSpMkLst>
        </pc:grpChg>
        <pc:grpChg chg="del">
          <ac:chgData name="Christopher Baeurle" userId="06ae412f4db4e659" providerId="LiveId" clId="{EE0D8C60-6BF9-487C-9B81-5A04323E6BFC}" dt="2023-02-02T02:22:30.517" v="59" actId="478"/>
          <ac:grpSpMkLst>
            <pc:docMk/>
            <pc:sldMk cId="0" sldId="258"/>
            <ac:grpSpMk id="75" creationId="{00000000-0000-0000-0000-000000000000}"/>
          </ac:grpSpMkLst>
        </pc:grpChg>
        <pc:cxnChg chg="add mod">
          <ac:chgData name="Christopher Baeurle" userId="06ae412f4db4e659" providerId="LiveId" clId="{EE0D8C60-6BF9-487C-9B81-5A04323E6BFC}" dt="2023-02-02T07:02:15.619" v="2188" actId="1076"/>
          <ac:cxnSpMkLst>
            <pc:docMk/>
            <pc:sldMk cId="0" sldId="258"/>
            <ac:cxnSpMk id="12" creationId="{AFC961B1-2835-AD96-FF5D-8AA05596BEAB}"/>
          </ac:cxnSpMkLst>
        </pc:cxnChg>
        <pc:cxnChg chg="add mod">
          <ac:chgData name="Christopher Baeurle" userId="06ae412f4db4e659" providerId="LiveId" clId="{EE0D8C60-6BF9-487C-9B81-5A04323E6BFC}" dt="2023-02-02T07:02:12.331" v="2187" actId="1076"/>
          <ac:cxnSpMkLst>
            <pc:docMk/>
            <pc:sldMk cId="0" sldId="258"/>
            <ac:cxnSpMk id="23" creationId="{83B7EB4F-1DC4-260E-643D-2B88A24927D2}"/>
          </ac:cxnSpMkLst>
        </pc:cxnChg>
        <pc:cxnChg chg="mod">
          <ac:chgData name="Christopher Baeurle" userId="06ae412f4db4e659" providerId="LiveId" clId="{EE0D8C60-6BF9-487C-9B81-5A04323E6BFC}" dt="2023-02-02T06:57:17.514" v="1937" actId="14100"/>
          <ac:cxnSpMkLst>
            <pc:docMk/>
            <pc:sldMk cId="0" sldId="258"/>
            <ac:cxnSpMk id="84" creationId="{00000000-0000-0000-0000-000000000000}"/>
          </ac:cxnSpMkLst>
        </pc:cxnChg>
        <pc:cxnChg chg="mod">
          <ac:chgData name="Christopher Baeurle" userId="06ae412f4db4e659" providerId="LiveId" clId="{EE0D8C60-6BF9-487C-9B81-5A04323E6BFC}" dt="2023-02-02T06:57:21.191" v="1938" actId="14100"/>
          <ac:cxnSpMkLst>
            <pc:docMk/>
            <pc:sldMk cId="0" sldId="258"/>
            <ac:cxnSpMk id="85" creationId="{00000000-0000-0000-0000-000000000000}"/>
          </ac:cxnSpMkLst>
        </pc:cxnChg>
        <pc:cxnChg chg="mod">
          <ac:chgData name="Christopher Baeurle" userId="06ae412f4db4e659" providerId="LiveId" clId="{EE0D8C60-6BF9-487C-9B81-5A04323E6BFC}" dt="2023-02-02T07:00:07.423" v="2095" actId="1076"/>
          <ac:cxnSpMkLst>
            <pc:docMk/>
            <pc:sldMk cId="0" sldId="258"/>
            <ac:cxnSpMk id="88" creationId="{00000000-0000-0000-0000-000000000000}"/>
          </ac:cxnSpMkLst>
        </pc:cxnChg>
        <pc:cxnChg chg="del mod">
          <ac:chgData name="Christopher Baeurle" userId="06ae412f4db4e659" providerId="LiveId" clId="{EE0D8C60-6BF9-487C-9B81-5A04323E6BFC}" dt="2023-02-02T07:00:45.532" v="2139" actId="478"/>
          <ac:cxnSpMkLst>
            <pc:docMk/>
            <pc:sldMk cId="0" sldId="258"/>
            <ac:cxnSpMk id="91" creationId="{00000000-0000-0000-0000-000000000000}"/>
          </ac:cxnSpMkLst>
        </pc:cxnChg>
        <pc:cxnChg chg="del mod">
          <ac:chgData name="Christopher Baeurle" userId="06ae412f4db4e659" providerId="LiveId" clId="{EE0D8C60-6BF9-487C-9B81-5A04323E6BFC}" dt="2023-02-02T06:57:14.576" v="1936" actId="478"/>
          <ac:cxnSpMkLst>
            <pc:docMk/>
            <pc:sldMk cId="0" sldId="258"/>
            <ac:cxnSpMk id="94" creationId="{00000000-0000-0000-0000-000000000000}"/>
          </ac:cxnSpMkLst>
        </pc:cxnChg>
        <pc:cxnChg chg="mod">
          <ac:chgData name="Christopher Baeurle" userId="06ae412f4db4e659" providerId="LiveId" clId="{EE0D8C60-6BF9-487C-9B81-5A04323E6BFC}" dt="2023-02-02T07:02:08.549" v="2186" actId="1076"/>
          <ac:cxnSpMkLst>
            <pc:docMk/>
            <pc:sldMk cId="0" sldId="258"/>
            <ac:cxnSpMk id="95" creationId="{00000000-0000-0000-0000-000000000000}"/>
          </ac:cxnSpMkLst>
        </pc:cxnChg>
        <pc:cxnChg chg="del mod">
          <ac:chgData name="Christopher Baeurle" userId="06ae412f4db4e659" providerId="LiveId" clId="{EE0D8C60-6BF9-487C-9B81-5A04323E6BFC}" dt="2023-02-02T07:00:46.614" v="2140" actId="478"/>
          <ac:cxnSpMkLst>
            <pc:docMk/>
            <pc:sldMk cId="0" sldId="258"/>
            <ac:cxnSpMk id="96" creationId="{00000000-0000-0000-0000-000000000000}"/>
          </ac:cxnSpMkLst>
        </pc:cxnChg>
        <pc:cxnChg chg="del mod">
          <ac:chgData name="Christopher Baeurle" userId="06ae412f4db4e659" providerId="LiveId" clId="{EE0D8C60-6BF9-487C-9B81-5A04323E6BFC}" dt="2023-02-02T06:59:20.006" v="2075" actId="21"/>
          <ac:cxnSpMkLst>
            <pc:docMk/>
            <pc:sldMk cId="0" sldId="258"/>
            <ac:cxnSpMk id="99" creationId="{00000000-0000-0000-0000-000000000000}"/>
          </ac:cxnSpMkLst>
        </pc:cxnChg>
        <pc:cxnChg chg="del mod">
          <ac:chgData name="Christopher Baeurle" userId="06ae412f4db4e659" providerId="LiveId" clId="{EE0D8C60-6BF9-487C-9B81-5A04323E6BFC}" dt="2023-02-02T06:59:03.226" v="2068" actId="21"/>
          <ac:cxnSpMkLst>
            <pc:docMk/>
            <pc:sldMk cId="0" sldId="258"/>
            <ac:cxnSpMk id="100" creationId="{00000000-0000-0000-0000-000000000000}"/>
          </ac:cxnSpMkLst>
        </pc:cxnChg>
        <pc:cxnChg chg="del mod">
          <ac:chgData name="Christopher Baeurle" userId="06ae412f4db4e659" providerId="LiveId" clId="{EE0D8C60-6BF9-487C-9B81-5A04323E6BFC}" dt="2023-02-02T06:59:18.105" v="2074" actId="478"/>
          <ac:cxnSpMkLst>
            <pc:docMk/>
            <pc:sldMk cId="0" sldId="258"/>
            <ac:cxnSpMk id="101" creationId="{00000000-0000-0000-0000-000000000000}"/>
          </ac:cxnSpMkLst>
        </pc:cxnChg>
      </pc:sldChg>
      <pc:sldMasterChg chg="delSldLayout">
        <pc:chgData name="Christopher Baeurle" userId="06ae412f4db4e659" providerId="LiveId" clId="{EE0D8C60-6BF9-487C-9B81-5A04323E6BFC}" dt="2023-02-02T02:22:33.235" v="60" actId="47"/>
        <pc:sldMasterMkLst>
          <pc:docMk/>
          <pc:sldMasterMk cId="0" sldId="2147483650"/>
        </pc:sldMasterMkLst>
        <pc:sldLayoutChg chg="del">
          <pc:chgData name="Christopher Baeurle" userId="06ae412f4db4e659" providerId="LiveId" clId="{EE0D8C60-6BF9-487C-9B81-5A04323E6BFC}" dt="2023-02-02T02:22:33.235" v="60" actId="47"/>
          <pc:sldLayoutMkLst>
            <pc:docMk/>
            <pc:sldMasterMk cId="0" sldId="2147483650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f3622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42f362258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42f362258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3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48" y="1567706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397092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00298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 shootings have become a constant within the U.S., along </a:t>
            </a:r>
            <a:r>
              <a:rPr lang="en-US" sz="1100" dirty="0"/>
              <a:t>w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ith one so close to home here in Los Angeles. The </a:t>
            </a:r>
            <a:r>
              <a:rPr lang="en-US" sz="1100" dirty="0"/>
              <a:t>US Centers for Disease Control and Prevention (CDC) confirmed a total of 45,222 people died from gun-related injuries of all causes during 2020. With mass shootings on the rise in recent years</a:t>
            </a:r>
            <a:r>
              <a:rPr lang="en-US" sz="1100" baseline="30000" dirty="0"/>
              <a:t>1</a:t>
            </a:r>
            <a:r>
              <a:rPr lang="en-US" sz="1100" dirty="0"/>
              <a:t>, 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laws our states have in place have any effect on outcomes.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5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higher positive correlation between states with more gun laws in place and low mass shooting counts, or vice-versa, among most states, to provide a reasonable outcome of effectiveness.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documented shooting deaths in all states within past 5-10 years. Collection of state laws around background checks and restricting certain open use.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Restrictive gun laws may not be only factor to prove outcomes (mental health, etc.)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 deaths are from various organization databases/websites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States laws are extremely varied and complex, assigning standardized  rankings may be difficult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4320420"/>
            <a:ext cx="4324418" cy="1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Everytownresearch.org – organization with data on shootings and data bringing awareness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Mother Jones – news source tracking mass shooting details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Gunviolencearchive.org – database tracking all available mass shootings in the US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AU" sz="1070" dirty="0"/>
              <a:t>Wiki – Gun Laws in US by state – comprehensive source for each state’s gun laws with sources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Char char="•"/>
            </a:pPr>
            <a:r>
              <a:rPr lang="en-AU" sz="1070" dirty="0"/>
              <a:t>Census.gov – data on state populations</a:t>
            </a:r>
            <a:endParaRPr dirty="0"/>
          </a:p>
        </p:txBody>
      </p:sp>
      <p:sp>
        <p:nvSpPr>
          <p:cNvPr id="45" name="Google Shape;45;p3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6" y="3547601"/>
            <a:ext cx="4324418" cy="26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N/A </a:t>
            </a:r>
            <a:endParaRPr dirty="0"/>
          </a:p>
        </p:txBody>
      </p:sp>
      <p:sp>
        <p:nvSpPr>
          <p:cNvPr id="48" name="Google Shape;48;p3"/>
          <p:cNvSpPr txBox="1"/>
          <p:nvPr/>
        </p:nvSpPr>
        <p:spPr>
          <a:xfrm>
            <a:off x="184140" y="575476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 correlation between more state gun laws and lower mass shootings?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6;p3">
            <a:extLst>
              <a:ext uri="{FF2B5EF4-FFF2-40B4-BE49-F238E27FC236}">
                <a16:creationId xmlns:a16="http://schemas.microsoft.com/office/drawing/2014/main" id="{9A5D57D5-2089-FB5B-45B5-733D17D147B2}"/>
              </a:ext>
            </a:extLst>
          </p:cNvPr>
          <p:cNvSpPr txBox="1"/>
          <p:nvPr/>
        </p:nvSpPr>
        <p:spPr>
          <a:xfrm>
            <a:off x="186842" y="6288499"/>
            <a:ext cx="4324418" cy="2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sz="80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Source: Gun Violence Archive, Jan 29, 2023</a:t>
            </a:r>
            <a:endParaRPr sz="8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 there a correlation between more state gun laws and lower mass shootings? </a:t>
            </a:r>
            <a:endParaRPr dirty="0"/>
          </a:p>
        </p:txBody>
      </p:sp>
      <p:grpSp>
        <p:nvGrpSpPr>
          <p:cNvPr id="72" name="Google Shape;72;p6"/>
          <p:cNvGrpSpPr/>
          <p:nvPr/>
        </p:nvGrpSpPr>
        <p:grpSpPr>
          <a:xfrm>
            <a:off x="270" y="832704"/>
            <a:ext cx="9143214" cy="472909"/>
            <a:chOff x="0" y="816135"/>
            <a:chExt cx="8961300" cy="463500"/>
          </a:xfrm>
        </p:grpSpPr>
        <p:sp>
          <p:nvSpPr>
            <p:cNvPr id="73" name="Google Shape;73;p6"/>
            <p:cNvSpPr/>
            <p:nvPr/>
          </p:nvSpPr>
          <p:spPr>
            <a:xfrm>
              <a:off x="0" y="816135"/>
              <a:ext cx="8961300" cy="4635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6"/>
            <p:cNvCxnSpPr/>
            <p:nvPr/>
          </p:nvCxnSpPr>
          <p:spPr>
            <a:xfrm>
              <a:off x="0" y="816135"/>
              <a:ext cx="896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81;p6"/>
          <p:cNvSpPr/>
          <p:nvPr/>
        </p:nvSpPr>
        <p:spPr>
          <a:xfrm>
            <a:off x="171450" y="2195974"/>
            <a:ext cx="1518000" cy="2704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more state gun laws help prevent mass shootings? </a:t>
            </a:r>
            <a:endParaRPr lang="en-US" dirty="0"/>
          </a:p>
        </p:txBody>
      </p:sp>
      <p:sp>
        <p:nvSpPr>
          <p:cNvPr id="82" name="Google Shape;82;p6"/>
          <p:cNvSpPr/>
          <p:nvPr/>
        </p:nvSpPr>
        <p:spPr>
          <a:xfrm>
            <a:off x="2316153" y="2325542"/>
            <a:ext cx="1518000" cy="7773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dirty="0">
                <a:solidFill>
                  <a:schemeClr val="lt1"/>
                </a:solidFill>
              </a:rPr>
              <a:t>What states have the strictest gun laws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2316153" y="4213355"/>
            <a:ext cx="1518000" cy="687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have </a:t>
            </a:r>
            <a:r>
              <a:rPr lang="en-AU" sz="1200" b="1" dirty="0">
                <a:solidFill>
                  <a:schemeClr val="lt1"/>
                </a:solidFill>
              </a:rPr>
              <a:t>mass shootings occurred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6"/>
          <p:cNvCxnSpPr>
            <a:cxnSpLocks/>
            <a:stCxn id="81" idx="3"/>
            <a:endCxn id="82" idx="1"/>
          </p:cNvCxnSpPr>
          <p:nvPr/>
        </p:nvCxnSpPr>
        <p:spPr>
          <a:xfrm flipV="1">
            <a:off x="1689450" y="2714241"/>
            <a:ext cx="626703" cy="83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6"/>
          <p:cNvCxnSpPr>
            <a:cxnSpLocks/>
            <a:stCxn id="81" idx="3"/>
            <a:endCxn id="83" idx="1"/>
          </p:cNvCxnSpPr>
          <p:nvPr/>
        </p:nvCxnSpPr>
        <p:spPr>
          <a:xfrm>
            <a:off x="1689450" y="3548374"/>
            <a:ext cx="626703" cy="10086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6"/>
          <p:cNvSpPr/>
          <p:nvPr/>
        </p:nvSpPr>
        <p:spPr>
          <a:xfrm>
            <a:off x="4667616" y="1461319"/>
            <a:ext cx="1518000" cy="65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Laws to use for scoring states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6"/>
          <p:cNvCxnSpPr>
            <a:cxnSpLocks/>
            <a:stCxn id="82" idx="3"/>
            <a:endCxn id="86" idx="1"/>
          </p:cNvCxnSpPr>
          <p:nvPr/>
        </p:nvCxnSpPr>
        <p:spPr>
          <a:xfrm flipV="1">
            <a:off x="3834153" y="1788019"/>
            <a:ext cx="833463" cy="9262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6"/>
          <p:cNvSpPr/>
          <p:nvPr/>
        </p:nvSpPr>
        <p:spPr>
          <a:xfrm>
            <a:off x="4667616" y="4030281"/>
            <a:ext cx="1518000" cy="4813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state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>
            <a:cxnSpLocks/>
            <a:stCxn id="83" idx="3"/>
            <a:endCxn id="89" idx="1"/>
          </p:cNvCxnSpPr>
          <p:nvPr/>
        </p:nvCxnSpPr>
        <p:spPr>
          <a:xfrm flipV="1">
            <a:off x="3834153" y="4270963"/>
            <a:ext cx="833463" cy="2860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98;p6">
            <a:extLst>
              <a:ext uri="{FF2B5EF4-FFF2-40B4-BE49-F238E27FC236}">
                <a16:creationId xmlns:a16="http://schemas.microsoft.com/office/drawing/2014/main" id="{71AB01F0-0C05-217E-6DDA-2E6ECF57C4B0}"/>
              </a:ext>
            </a:extLst>
          </p:cNvPr>
          <p:cNvSpPr/>
          <p:nvPr/>
        </p:nvSpPr>
        <p:spPr>
          <a:xfrm>
            <a:off x="4667616" y="2649606"/>
            <a:ext cx="1518000" cy="6533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dirty="0">
                <a:solidFill>
                  <a:schemeClr val="lt1"/>
                </a:solidFill>
              </a:rPr>
              <a:t>Standardized process for scoring 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99;p6">
            <a:extLst>
              <a:ext uri="{FF2B5EF4-FFF2-40B4-BE49-F238E27FC236}">
                <a16:creationId xmlns:a16="http://schemas.microsoft.com/office/drawing/2014/main" id="{AFC961B1-2835-AD96-FF5D-8AA05596BEAB}"/>
              </a:ext>
            </a:extLst>
          </p:cNvPr>
          <p:cNvCxnSpPr>
            <a:cxnSpLocks/>
            <a:stCxn id="82" idx="3"/>
            <a:endCxn id="11" idx="1"/>
          </p:cNvCxnSpPr>
          <p:nvPr/>
        </p:nvCxnSpPr>
        <p:spPr>
          <a:xfrm>
            <a:off x="3834153" y="2714241"/>
            <a:ext cx="833463" cy="2620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89;p6">
            <a:extLst>
              <a:ext uri="{FF2B5EF4-FFF2-40B4-BE49-F238E27FC236}">
                <a16:creationId xmlns:a16="http://schemas.microsoft.com/office/drawing/2014/main" id="{63F4A204-7A9B-154B-3A67-80067482037B}"/>
              </a:ext>
            </a:extLst>
          </p:cNvPr>
          <p:cNvSpPr/>
          <p:nvPr/>
        </p:nvSpPr>
        <p:spPr>
          <a:xfrm>
            <a:off x="4667616" y="4861325"/>
            <a:ext cx="1518000" cy="4813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cities have an effect?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95;p6">
            <a:extLst>
              <a:ext uri="{FF2B5EF4-FFF2-40B4-BE49-F238E27FC236}">
                <a16:creationId xmlns:a16="http://schemas.microsoft.com/office/drawing/2014/main" id="{83B7EB4F-1DC4-260E-643D-2B88A24927D2}"/>
              </a:ext>
            </a:extLst>
          </p:cNvPr>
          <p:cNvCxnSpPr>
            <a:cxnSpLocks/>
            <a:stCxn id="83" idx="3"/>
            <a:endCxn id="22" idx="1"/>
          </p:cNvCxnSpPr>
          <p:nvPr/>
        </p:nvCxnSpPr>
        <p:spPr>
          <a:xfrm>
            <a:off x="3834153" y="4557005"/>
            <a:ext cx="833463" cy="5450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On-screen Show (4:3)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Quattrocento Sans</vt:lpstr>
      <vt:lpstr>Synergy_CF_YNR002</vt:lpstr>
      <vt:lpstr>Problem Statement Worksheet (Hypothesis Formation)</vt:lpstr>
      <vt:lpstr>Is there a correlation between more state gun laws and lower mass shootings?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cp:lastModifiedBy>Christopher Baeurle</cp:lastModifiedBy>
  <cp:revision>1</cp:revision>
  <dcterms:modified xsi:type="dcterms:W3CDTF">2023-02-02T07:02:22Z</dcterms:modified>
</cp:coreProperties>
</file>