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Lato"/>
      <p:regular r:id="rId15"/>
      <p:bold r:id="rId16"/>
      <p:italic r:id="rId17"/>
      <p:boldItalic r:id="rId18"/>
    </p:embeddedFont>
    <p:embeddedFont>
      <p:font typeface="Century Gothic"/>
      <p:regular r:id="rId19"/>
      <p:bold r:id="rId20"/>
      <p:italic r:id="rId21"/>
      <p:boldItalic r:id="rId22"/>
    </p:embeddedFont>
    <p:embeddedFont>
      <p:font typeface="Questrial"/>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estria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slide" Target="slides/slide10.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f4871315769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f4871315769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2a7a98bc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a7a98bc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2ce0243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ce0243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4f4871315769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f4871315769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from steps: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2a7a98bc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a7a98bc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Empathy → inferences from observations → insights about users → defining a problem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specific users, and insights and needs</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2ce0243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ce0243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at the observation phase -- you’ve empathized. Now, you have to infer needs from that observation (you may have already identified some), and leap to insights. This will help you define the problem you’re trying to solve. (If students have already thought of a problem, tell them to put away that thought for a moment, and try the activity; likely, they will end with the same problem, but this will make them think more critically in the process).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2ce0243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ce0243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Emphasize below comment about inference: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Observation: What you did with your community partners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Inference: How can you generalize the information from your interview/observations/etc. to identify the needs, wants, and motivations of the person you’re designing for?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Insight: How can you apply design thinking to meet the needs of your person?</a:t>
            </a:r>
            <a:endParaRPr>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2ce0243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e0243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on the last bullet to stress they’re identifying what problem could be solved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2ce0243a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ce0243a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to emphasize that the game-changing thing is defining a problem -- you’re not so much focused on solving it, but rather identifying what could be solved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2ce0243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ce0243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 -- can do this for more than one person if you met more than one person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69056"/>
            <a:ext cx="8229600" cy="1131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SzPts val="2800"/>
              <a:buNone/>
              <a:defRPr sz="1400">
                <a:latin typeface="Arial"/>
                <a:ea typeface="Arial"/>
                <a:cs typeface="Arial"/>
                <a:sym typeface="Arial"/>
              </a:defRPr>
            </a:lvl1pPr>
            <a:lvl2pPr lvl="1" rtl="0" algn="ctr">
              <a:spcBef>
                <a:spcPts val="0"/>
              </a:spcBef>
              <a:spcAft>
                <a:spcPts val="0"/>
              </a:spcAft>
              <a:buSzPts val="2800"/>
              <a:buNone/>
              <a:defRPr sz="1400">
                <a:latin typeface="Arial"/>
                <a:ea typeface="Arial"/>
                <a:cs typeface="Arial"/>
                <a:sym typeface="Arial"/>
              </a:defRPr>
            </a:lvl2pPr>
            <a:lvl3pPr lvl="2" rtl="0" algn="ctr">
              <a:spcBef>
                <a:spcPts val="0"/>
              </a:spcBef>
              <a:spcAft>
                <a:spcPts val="0"/>
              </a:spcAft>
              <a:buSzPts val="2800"/>
              <a:buNone/>
              <a:defRPr sz="1400">
                <a:latin typeface="Arial"/>
                <a:ea typeface="Arial"/>
                <a:cs typeface="Arial"/>
                <a:sym typeface="Arial"/>
              </a:defRPr>
            </a:lvl3pPr>
            <a:lvl4pPr lvl="3" rtl="0" algn="ctr">
              <a:spcBef>
                <a:spcPts val="0"/>
              </a:spcBef>
              <a:spcAft>
                <a:spcPts val="0"/>
              </a:spcAft>
              <a:buSzPts val="2800"/>
              <a:buNone/>
              <a:defRPr sz="1400">
                <a:latin typeface="Arial"/>
                <a:ea typeface="Arial"/>
                <a:cs typeface="Arial"/>
                <a:sym typeface="Arial"/>
              </a:defRPr>
            </a:lvl4pPr>
            <a:lvl5pPr lvl="4" rtl="0" algn="ctr">
              <a:spcBef>
                <a:spcPts val="0"/>
              </a:spcBef>
              <a:spcAft>
                <a:spcPts val="0"/>
              </a:spcAft>
              <a:buSzPts val="2800"/>
              <a:buNone/>
              <a:defRPr sz="1400">
                <a:latin typeface="Arial"/>
                <a:ea typeface="Arial"/>
                <a:cs typeface="Arial"/>
                <a:sym typeface="Arial"/>
              </a:defRPr>
            </a:lvl5pPr>
            <a:lvl6pPr indent="444500" lvl="5" rtl="0" algn="ctr">
              <a:spcBef>
                <a:spcPts val="0"/>
              </a:spcBef>
              <a:spcAft>
                <a:spcPts val="0"/>
              </a:spcAft>
              <a:buSzPts val="2800"/>
              <a:buNone/>
              <a:defRPr sz="1400">
                <a:latin typeface="Arial"/>
                <a:ea typeface="Arial"/>
                <a:cs typeface="Arial"/>
                <a:sym typeface="Arial"/>
              </a:defRPr>
            </a:lvl6pPr>
            <a:lvl7pPr indent="901700" lvl="6" rtl="0" algn="ctr">
              <a:spcBef>
                <a:spcPts val="0"/>
              </a:spcBef>
              <a:spcAft>
                <a:spcPts val="0"/>
              </a:spcAft>
              <a:buSzPts val="2800"/>
              <a:buNone/>
              <a:defRPr sz="1400">
                <a:latin typeface="Arial"/>
                <a:ea typeface="Arial"/>
                <a:cs typeface="Arial"/>
                <a:sym typeface="Arial"/>
              </a:defRPr>
            </a:lvl7pPr>
            <a:lvl8pPr indent="1358900" lvl="7" rtl="0" algn="ctr">
              <a:spcBef>
                <a:spcPts val="0"/>
              </a:spcBef>
              <a:spcAft>
                <a:spcPts val="0"/>
              </a:spcAft>
              <a:buSzPts val="2800"/>
              <a:buNone/>
              <a:defRPr sz="1400">
                <a:latin typeface="Arial"/>
                <a:ea typeface="Arial"/>
                <a:cs typeface="Arial"/>
                <a:sym typeface="Arial"/>
              </a:defRPr>
            </a:lvl8pPr>
            <a:lvl9pPr indent="1816100" lvl="8" rtl="0" algn="ctr">
              <a:spcBef>
                <a:spcPts val="0"/>
              </a:spcBef>
              <a:spcAft>
                <a:spcPts val="0"/>
              </a:spcAft>
              <a:buSzPts val="2800"/>
              <a:buNone/>
              <a:defRPr sz="1400">
                <a:latin typeface="Arial"/>
                <a:ea typeface="Arial"/>
                <a:cs typeface="Arial"/>
                <a:sym typeface="Arial"/>
              </a:defRPr>
            </a:lvl9pPr>
          </a:lstStyle>
          <a:p/>
        </p:txBody>
      </p:sp>
      <p:sp>
        <p:nvSpPr>
          <p:cNvPr id="52" name="Google Shape;52;p13"/>
          <p:cNvSpPr txBox="1"/>
          <p:nvPr>
            <p:ph idx="1" type="body"/>
          </p:nvPr>
        </p:nvSpPr>
        <p:spPr>
          <a:xfrm>
            <a:off x="457200" y="1200150"/>
            <a:ext cx="8229600" cy="3943200"/>
          </a:xfrm>
          <a:prstGeom prst="rect">
            <a:avLst/>
          </a:prstGeom>
          <a:noFill/>
          <a:ln>
            <a:noFill/>
          </a:ln>
        </p:spPr>
        <p:txBody>
          <a:bodyPr anchorCtr="0" anchor="t" bIns="91425" lIns="91425" spcFirstLastPara="1" rIns="91425" wrap="square" tIns="91425"/>
          <a:lstStyle>
            <a:lvl1pPr indent="-342900" lvl="0" marL="457200" rtl="0">
              <a:spcBef>
                <a:spcPts val="0"/>
              </a:spcBef>
              <a:spcAft>
                <a:spcPts val="0"/>
              </a:spcAft>
              <a:buSzPts val="1800"/>
              <a:buChar char="●"/>
              <a:defRPr sz="1400">
                <a:latin typeface="Arial"/>
                <a:ea typeface="Arial"/>
                <a:cs typeface="Arial"/>
                <a:sym typeface="Arial"/>
              </a:defRPr>
            </a:lvl1pPr>
            <a:lvl2pPr indent="-317500" lvl="1" marL="914400" rtl="0">
              <a:spcBef>
                <a:spcPts val="1600"/>
              </a:spcBef>
              <a:spcAft>
                <a:spcPts val="0"/>
              </a:spcAft>
              <a:buSzPts val="1400"/>
              <a:buChar char="○"/>
              <a:defRPr sz="1400">
                <a:latin typeface="Arial"/>
                <a:ea typeface="Arial"/>
                <a:cs typeface="Arial"/>
                <a:sym typeface="Arial"/>
              </a:defRPr>
            </a:lvl2pPr>
            <a:lvl3pPr indent="-317500" lvl="2" marL="1371600" rtl="0">
              <a:spcBef>
                <a:spcPts val="1600"/>
              </a:spcBef>
              <a:spcAft>
                <a:spcPts val="0"/>
              </a:spcAft>
              <a:buSzPts val="1400"/>
              <a:buChar char="■"/>
              <a:defRPr sz="1400">
                <a:latin typeface="Arial"/>
                <a:ea typeface="Arial"/>
                <a:cs typeface="Arial"/>
                <a:sym typeface="Arial"/>
              </a:defRPr>
            </a:lvl3pPr>
            <a:lvl4pPr indent="-317500" lvl="3" marL="1828800" rtl="0">
              <a:spcBef>
                <a:spcPts val="1600"/>
              </a:spcBef>
              <a:spcAft>
                <a:spcPts val="0"/>
              </a:spcAft>
              <a:buSzPts val="1400"/>
              <a:buChar char="●"/>
              <a:defRPr sz="1400">
                <a:latin typeface="Arial"/>
                <a:ea typeface="Arial"/>
                <a:cs typeface="Arial"/>
                <a:sym typeface="Arial"/>
              </a:defRPr>
            </a:lvl4pPr>
            <a:lvl5pPr indent="-317500" lvl="4" marL="2286000" rtl="0">
              <a:spcBef>
                <a:spcPts val="1600"/>
              </a:spcBef>
              <a:spcAft>
                <a:spcPts val="0"/>
              </a:spcAft>
              <a:buSzPts val="1400"/>
              <a:buChar char="○"/>
              <a:defRPr sz="1400">
                <a:latin typeface="Arial"/>
                <a:ea typeface="Arial"/>
                <a:cs typeface="Arial"/>
                <a:sym typeface="Arial"/>
              </a:defRPr>
            </a:lvl5pPr>
            <a:lvl6pPr indent="-317500" lvl="5" marL="2743200" rtl="0">
              <a:spcBef>
                <a:spcPts val="1600"/>
              </a:spcBef>
              <a:spcAft>
                <a:spcPts val="0"/>
              </a:spcAft>
              <a:buSzPts val="1400"/>
              <a:buChar char="■"/>
              <a:defRPr sz="1400">
                <a:latin typeface="Arial"/>
                <a:ea typeface="Arial"/>
                <a:cs typeface="Arial"/>
                <a:sym typeface="Arial"/>
              </a:defRPr>
            </a:lvl6pPr>
            <a:lvl7pPr indent="-317500" lvl="6" marL="3200400" rtl="0">
              <a:spcBef>
                <a:spcPts val="1600"/>
              </a:spcBef>
              <a:spcAft>
                <a:spcPts val="0"/>
              </a:spcAft>
              <a:buSzPts val="1400"/>
              <a:buChar char="●"/>
              <a:defRPr sz="1400">
                <a:latin typeface="Arial"/>
                <a:ea typeface="Arial"/>
                <a:cs typeface="Arial"/>
                <a:sym typeface="Arial"/>
              </a:defRPr>
            </a:lvl7pPr>
            <a:lvl8pPr indent="-317500" lvl="7" marL="3657600" rtl="0">
              <a:spcBef>
                <a:spcPts val="1600"/>
              </a:spcBef>
              <a:spcAft>
                <a:spcPts val="0"/>
              </a:spcAft>
              <a:buSzPts val="1400"/>
              <a:buChar char="○"/>
              <a:defRPr sz="1400">
                <a:latin typeface="Arial"/>
                <a:ea typeface="Arial"/>
                <a:cs typeface="Arial"/>
                <a:sym typeface="Arial"/>
              </a:defRPr>
            </a:lvl8pPr>
            <a:lvl9pPr indent="-317500" lvl="8" marL="4114800" rtl="0">
              <a:spcBef>
                <a:spcPts val="1600"/>
              </a:spcBef>
              <a:spcAft>
                <a:spcPts val="1600"/>
              </a:spcAft>
              <a:buSzPts val="1400"/>
              <a:buChar char="■"/>
              <a:defRPr sz="1400">
                <a:latin typeface="Arial"/>
                <a:ea typeface="Arial"/>
                <a:cs typeface="Arial"/>
                <a:sym typeface="Arial"/>
              </a:defRPr>
            </a:lvl9pPr>
          </a:lstStyle>
          <a:p/>
        </p:txBody>
      </p:sp>
      <p:sp>
        <p:nvSpPr>
          <p:cNvPr id="53" name="Google Shape;53;p13"/>
          <p:cNvSpPr txBox="1"/>
          <p:nvPr>
            <p:ph idx="12" type="sldNum"/>
          </p:nvPr>
        </p:nvSpPr>
        <p:spPr>
          <a:xfrm>
            <a:off x="6553200" y="4803224"/>
            <a:ext cx="2133600" cy="201900"/>
          </a:xfrm>
          <a:prstGeom prst="rect">
            <a:avLst/>
          </a:prstGeom>
          <a:noFill/>
          <a:ln>
            <a:noFill/>
          </a:ln>
        </p:spPr>
        <p:txBody>
          <a:bodyPr anchorCtr="0" anchor="ctr" bIns="45675" lIns="45675" spcFirstLastPara="1" rIns="45675" wrap="square" tIns="45675">
            <a:noAutofit/>
          </a:bodyPr>
          <a:lstStyle>
            <a:lvl1pPr indent="0" lvl="0" marL="0" marR="0" rtl="0" algn="r">
              <a:spcBef>
                <a:spcPts val="0"/>
              </a:spcBef>
              <a:buNone/>
              <a:defRPr b="0" i="0" sz="1200" u="none" cap="none" strike="noStrike">
                <a:solidFill>
                  <a:srgbClr val="898989"/>
                </a:solidFill>
                <a:latin typeface="Calibri"/>
                <a:ea typeface="Calibri"/>
                <a:cs typeface="Calibri"/>
                <a:sym typeface="Calibri"/>
              </a:defRPr>
            </a:lvl1pPr>
            <a:lvl2pPr indent="0" lvl="1" marL="0" marR="0" rtl="0" algn="r">
              <a:spcBef>
                <a:spcPts val="0"/>
              </a:spcBef>
              <a:buNone/>
              <a:defRPr b="0" i="0" sz="1200" u="none" cap="none" strike="noStrike">
                <a:solidFill>
                  <a:srgbClr val="898989"/>
                </a:solidFill>
                <a:latin typeface="Calibri"/>
                <a:ea typeface="Calibri"/>
                <a:cs typeface="Calibri"/>
                <a:sym typeface="Calibri"/>
              </a:defRPr>
            </a:lvl2pPr>
            <a:lvl3pPr indent="0" lvl="2" marL="0" marR="0" rtl="0" algn="r">
              <a:spcBef>
                <a:spcPts val="0"/>
              </a:spcBef>
              <a:buNone/>
              <a:defRPr b="0" i="0" sz="1200" u="none" cap="none" strike="noStrike">
                <a:solidFill>
                  <a:srgbClr val="898989"/>
                </a:solidFill>
                <a:latin typeface="Calibri"/>
                <a:ea typeface="Calibri"/>
                <a:cs typeface="Calibri"/>
                <a:sym typeface="Calibri"/>
              </a:defRPr>
            </a:lvl3pPr>
            <a:lvl4pPr indent="0" lvl="3" marL="0" marR="0" rtl="0" algn="r">
              <a:spcBef>
                <a:spcPts val="0"/>
              </a:spcBef>
              <a:buNone/>
              <a:defRPr b="0" i="0" sz="1200" u="none" cap="none" strike="noStrike">
                <a:solidFill>
                  <a:srgbClr val="898989"/>
                </a:solidFill>
                <a:latin typeface="Calibri"/>
                <a:ea typeface="Calibri"/>
                <a:cs typeface="Calibri"/>
                <a:sym typeface="Calibri"/>
              </a:defRPr>
            </a:lvl4pPr>
            <a:lvl5pPr indent="0" lvl="4" marL="0" marR="0" rtl="0" algn="r">
              <a:spcBef>
                <a:spcPts val="0"/>
              </a:spcBef>
              <a:buNone/>
              <a:defRPr b="0" i="0" sz="1200" u="none" cap="none" strike="noStrike">
                <a:solidFill>
                  <a:srgbClr val="898989"/>
                </a:solidFill>
                <a:latin typeface="Calibri"/>
                <a:ea typeface="Calibri"/>
                <a:cs typeface="Calibri"/>
                <a:sym typeface="Calibri"/>
              </a:defRPr>
            </a:lvl5pPr>
            <a:lvl6pPr indent="0" lvl="5" marL="0" marR="0" rtl="0" algn="r">
              <a:spcBef>
                <a:spcPts val="0"/>
              </a:spcBef>
              <a:buNone/>
              <a:defRPr b="0" i="0" sz="1200" u="none" cap="none" strike="noStrike">
                <a:solidFill>
                  <a:srgbClr val="898989"/>
                </a:solidFill>
                <a:latin typeface="Calibri"/>
                <a:ea typeface="Calibri"/>
                <a:cs typeface="Calibri"/>
                <a:sym typeface="Calibri"/>
              </a:defRPr>
            </a:lvl6pPr>
            <a:lvl7pPr indent="0" lvl="6" marL="0" marR="0" rtl="0" algn="r">
              <a:spcBef>
                <a:spcPts val="0"/>
              </a:spcBef>
              <a:buNone/>
              <a:defRPr b="0" i="0" sz="1200" u="none" cap="none" strike="noStrike">
                <a:solidFill>
                  <a:srgbClr val="898989"/>
                </a:solidFill>
                <a:latin typeface="Calibri"/>
                <a:ea typeface="Calibri"/>
                <a:cs typeface="Calibri"/>
                <a:sym typeface="Calibri"/>
              </a:defRPr>
            </a:lvl7pPr>
            <a:lvl8pPr indent="0" lvl="7" marL="0" marR="0" rtl="0" algn="r">
              <a:spcBef>
                <a:spcPts val="0"/>
              </a:spcBef>
              <a:buNone/>
              <a:defRPr b="0" i="0" sz="1200" u="none" cap="none" strike="noStrike">
                <a:solidFill>
                  <a:srgbClr val="898989"/>
                </a:solidFill>
                <a:latin typeface="Calibri"/>
                <a:ea typeface="Calibri"/>
                <a:cs typeface="Calibri"/>
                <a:sym typeface="Calibri"/>
              </a:defRPr>
            </a:lvl8pPr>
            <a:lvl9pPr indent="0" lvl="8" marL="0" marR="0" rt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426128" y="306279"/>
            <a:ext cx="8260800" cy="7797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rgbClr val="6B7C72"/>
              </a:buClr>
              <a:buSzPts val="2800"/>
              <a:buFont typeface="Quattrocento"/>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4"/>
          <p:cNvSpPr txBox="1"/>
          <p:nvPr>
            <p:ph idx="1" type="body"/>
          </p:nvPr>
        </p:nvSpPr>
        <p:spPr>
          <a:xfrm>
            <a:off x="457200" y="1314450"/>
            <a:ext cx="8229600" cy="3280200"/>
          </a:xfrm>
          <a:prstGeom prst="rect">
            <a:avLst/>
          </a:prstGeom>
          <a:noFill/>
          <a:ln>
            <a:noFill/>
          </a:ln>
        </p:spPr>
        <p:txBody>
          <a:bodyPr anchorCtr="0" anchor="t" bIns="91425" lIns="91425" spcFirstLastPara="1" rIns="91425" wrap="square" tIns="91425"/>
          <a:lstStyle>
            <a:lvl1pPr indent="-342900" lvl="0" marL="457200" rtl="0" algn="l">
              <a:spcBef>
                <a:spcPts val="500"/>
              </a:spcBef>
              <a:spcAft>
                <a:spcPts val="0"/>
              </a:spcAft>
              <a:buClr>
                <a:schemeClr val="accent1"/>
              </a:buClr>
              <a:buSzPts val="1800"/>
              <a:buFont typeface="Arial"/>
              <a:buChar char="•"/>
              <a:defRPr/>
            </a:lvl1pPr>
            <a:lvl2pPr indent="-317500" lvl="1" marL="914400" rtl="0" algn="l">
              <a:spcBef>
                <a:spcPts val="1600"/>
              </a:spcBef>
              <a:spcAft>
                <a:spcPts val="0"/>
              </a:spcAft>
              <a:buClr>
                <a:schemeClr val="accent2"/>
              </a:buClr>
              <a:buSzPts val="1400"/>
              <a:buFont typeface="Arial"/>
              <a:buChar char="•"/>
              <a:defRPr/>
            </a:lvl2pPr>
            <a:lvl3pPr indent="-317500" lvl="2" marL="1371600" rtl="0" algn="l">
              <a:spcBef>
                <a:spcPts val="1600"/>
              </a:spcBef>
              <a:spcAft>
                <a:spcPts val="0"/>
              </a:spcAft>
              <a:buClr>
                <a:schemeClr val="accent3"/>
              </a:buClr>
              <a:buSzPts val="1400"/>
              <a:buFont typeface="Arial"/>
              <a:buChar char="•"/>
              <a:defRPr/>
            </a:lvl3pPr>
            <a:lvl4pPr indent="-317500" lvl="3" marL="1828800" rtl="0" algn="l">
              <a:spcBef>
                <a:spcPts val="1600"/>
              </a:spcBef>
              <a:spcAft>
                <a:spcPts val="0"/>
              </a:spcAft>
              <a:buClr>
                <a:schemeClr val="accent4"/>
              </a:buClr>
              <a:buSzPts val="1400"/>
              <a:buFont typeface="Arial"/>
              <a:buChar char="•"/>
              <a:defRPr/>
            </a:lvl4pPr>
            <a:lvl5pPr indent="-317500" lvl="4" marL="2286000" rtl="0" algn="l">
              <a:spcBef>
                <a:spcPts val="1600"/>
              </a:spcBef>
              <a:spcAft>
                <a:spcPts val="0"/>
              </a:spcAft>
              <a:buClr>
                <a:schemeClr val="accent5"/>
              </a:buClr>
              <a:buSzPts val="1400"/>
              <a:buFont typeface="Arial"/>
              <a:buChar char="•"/>
              <a:defRPr/>
            </a:lvl5pPr>
            <a:lvl6pPr indent="-317500" lvl="5" marL="2743200" rtl="0" algn="l">
              <a:spcBef>
                <a:spcPts val="1600"/>
              </a:spcBef>
              <a:spcAft>
                <a:spcPts val="0"/>
              </a:spcAft>
              <a:buClr>
                <a:schemeClr val="accent1"/>
              </a:buClr>
              <a:buSzPts val="1400"/>
              <a:buFont typeface="Arial"/>
              <a:buChar char="•"/>
              <a:defRPr/>
            </a:lvl6pPr>
            <a:lvl7pPr indent="-317500" lvl="6" marL="3200400" rtl="0" algn="l">
              <a:spcBef>
                <a:spcPts val="1600"/>
              </a:spcBef>
              <a:spcAft>
                <a:spcPts val="0"/>
              </a:spcAft>
              <a:buClr>
                <a:schemeClr val="accent2"/>
              </a:buClr>
              <a:buSzPts val="1400"/>
              <a:buFont typeface="Arial"/>
              <a:buChar char="•"/>
              <a:defRPr/>
            </a:lvl7pPr>
            <a:lvl8pPr indent="-317500" lvl="7" marL="3657600" rtl="0" algn="l">
              <a:spcBef>
                <a:spcPts val="1600"/>
              </a:spcBef>
              <a:spcAft>
                <a:spcPts val="0"/>
              </a:spcAft>
              <a:buClr>
                <a:schemeClr val="accent3"/>
              </a:buClr>
              <a:buSzPts val="1400"/>
              <a:buFont typeface="Arial"/>
              <a:buChar char="•"/>
              <a:defRPr/>
            </a:lvl8pPr>
            <a:lvl9pPr indent="-317500" lvl="8" marL="4114800" rtl="0" algn="l">
              <a:spcBef>
                <a:spcPts val="1600"/>
              </a:spcBef>
              <a:spcAft>
                <a:spcPts val="1600"/>
              </a:spcAft>
              <a:buClr>
                <a:schemeClr val="accent4"/>
              </a:buClr>
              <a:buSzPts val="1400"/>
              <a:buFont typeface="Arial"/>
              <a:buChar char="•"/>
              <a:defRPr/>
            </a:lvl9pPr>
          </a:lstStyle>
          <a:p/>
        </p:txBody>
      </p:sp>
      <p:sp>
        <p:nvSpPr>
          <p:cNvPr id="57" name="Google Shape;57;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sz="1400"/>
            </a:lvl1pPr>
            <a:lvl2pPr indent="-88900" lvl="1" marL="457200" marR="0" rtl="0" algn="l">
              <a:spcBef>
                <a:spcPts val="0"/>
              </a:spcBef>
              <a:spcAft>
                <a:spcPts val="0"/>
              </a:spcAft>
              <a:buSzPts val="1400"/>
              <a:buChar char="○"/>
              <a:defRPr sz="1400"/>
            </a:lvl2pPr>
            <a:lvl3pPr indent="-88900" lvl="2" marL="914400" marR="0" rtl="0" algn="l">
              <a:spcBef>
                <a:spcPts val="0"/>
              </a:spcBef>
              <a:spcAft>
                <a:spcPts val="0"/>
              </a:spcAft>
              <a:buSzPts val="1400"/>
              <a:buChar char="■"/>
              <a:defRPr sz="1400"/>
            </a:lvl3pPr>
            <a:lvl4pPr indent="-88900" lvl="3" marL="1371600" marR="0" rtl="0" algn="l">
              <a:spcBef>
                <a:spcPts val="0"/>
              </a:spcBef>
              <a:spcAft>
                <a:spcPts val="0"/>
              </a:spcAft>
              <a:buSzPts val="1400"/>
              <a:buChar char="●"/>
              <a:defRPr sz="1400"/>
            </a:lvl4pPr>
            <a:lvl5pPr indent="-88900" lvl="4" marL="1828800" marR="0" rtl="0" algn="l">
              <a:spcBef>
                <a:spcPts val="0"/>
              </a:spcBef>
              <a:spcAft>
                <a:spcPts val="0"/>
              </a:spcAft>
              <a:buSzPts val="1400"/>
              <a:buChar char="○"/>
              <a:defRPr sz="1400"/>
            </a:lvl5pPr>
            <a:lvl6pPr indent="-88900" lvl="5" marL="2286000" marR="0" rtl="0" algn="l">
              <a:spcBef>
                <a:spcPts val="0"/>
              </a:spcBef>
              <a:spcAft>
                <a:spcPts val="0"/>
              </a:spcAft>
              <a:buSzPts val="1400"/>
              <a:buChar char="■"/>
              <a:defRPr sz="1400"/>
            </a:lvl6pPr>
            <a:lvl7pPr indent="-88900" lvl="6" marL="2743200" marR="0" rtl="0" algn="l">
              <a:spcBef>
                <a:spcPts val="0"/>
              </a:spcBef>
              <a:spcAft>
                <a:spcPts val="0"/>
              </a:spcAft>
              <a:buSzPts val="1400"/>
              <a:buChar char="●"/>
              <a:defRPr sz="1400"/>
            </a:lvl7pPr>
            <a:lvl8pPr indent="-88900" lvl="7" marL="3200400" marR="0" rtl="0" algn="l">
              <a:spcBef>
                <a:spcPts val="0"/>
              </a:spcBef>
              <a:spcAft>
                <a:spcPts val="0"/>
              </a:spcAft>
              <a:buSzPts val="1400"/>
              <a:buChar char="○"/>
              <a:defRPr sz="1400"/>
            </a:lvl8pPr>
            <a:lvl9pPr indent="-88900" lvl="8" marL="3657600" marR="0" rtl="0" algn="l">
              <a:spcBef>
                <a:spcPts val="0"/>
              </a:spcBef>
              <a:spcAft>
                <a:spcPts val="0"/>
              </a:spcAft>
              <a:buSzPts val="1400"/>
              <a:buChar char="■"/>
              <a:defRPr sz="1400"/>
            </a:lvl9pPr>
          </a:lstStyle>
          <a:p/>
        </p:txBody>
      </p:sp>
      <p:sp>
        <p:nvSpPr>
          <p:cNvPr id="58" name="Google Shape;58;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sz="1400"/>
            </a:lvl1pPr>
            <a:lvl2pPr indent="-88900" lvl="1" marL="457200" marR="0" rtl="0" algn="l">
              <a:spcBef>
                <a:spcPts val="0"/>
              </a:spcBef>
              <a:spcAft>
                <a:spcPts val="0"/>
              </a:spcAft>
              <a:buSzPts val="1400"/>
              <a:buChar char="○"/>
              <a:defRPr sz="1400"/>
            </a:lvl2pPr>
            <a:lvl3pPr indent="-88900" lvl="2" marL="914400" marR="0" rtl="0" algn="l">
              <a:spcBef>
                <a:spcPts val="0"/>
              </a:spcBef>
              <a:spcAft>
                <a:spcPts val="0"/>
              </a:spcAft>
              <a:buSzPts val="1400"/>
              <a:buChar char="■"/>
              <a:defRPr sz="1400"/>
            </a:lvl3pPr>
            <a:lvl4pPr indent="-88900" lvl="3" marL="1371600" marR="0" rtl="0" algn="l">
              <a:spcBef>
                <a:spcPts val="0"/>
              </a:spcBef>
              <a:spcAft>
                <a:spcPts val="0"/>
              </a:spcAft>
              <a:buSzPts val="1400"/>
              <a:buChar char="●"/>
              <a:defRPr sz="1400"/>
            </a:lvl4pPr>
            <a:lvl5pPr indent="-88900" lvl="4" marL="1828800" marR="0" rtl="0" algn="l">
              <a:spcBef>
                <a:spcPts val="0"/>
              </a:spcBef>
              <a:spcAft>
                <a:spcPts val="0"/>
              </a:spcAft>
              <a:buSzPts val="1400"/>
              <a:buChar char="○"/>
              <a:defRPr sz="1400"/>
            </a:lvl5pPr>
            <a:lvl6pPr indent="-88900" lvl="5" marL="2286000" marR="0" rtl="0" algn="l">
              <a:spcBef>
                <a:spcPts val="0"/>
              </a:spcBef>
              <a:spcAft>
                <a:spcPts val="0"/>
              </a:spcAft>
              <a:buSzPts val="1400"/>
              <a:buChar char="■"/>
              <a:defRPr sz="1400"/>
            </a:lvl6pPr>
            <a:lvl7pPr indent="-88900" lvl="6" marL="2743200" marR="0" rtl="0" algn="l">
              <a:spcBef>
                <a:spcPts val="0"/>
              </a:spcBef>
              <a:spcAft>
                <a:spcPts val="0"/>
              </a:spcAft>
              <a:buSzPts val="1400"/>
              <a:buChar char="●"/>
              <a:defRPr sz="1400"/>
            </a:lvl7pPr>
            <a:lvl8pPr indent="-88900" lvl="7" marL="3200400" marR="0" rtl="0" algn="l">
              <a:spcBef>
                <a:spcPts val="0"/>
              </a:spcBef>
              <a:spcAft>
                <a:spcPts val="0"/>
              </a:spcAft>
              <a:buSzPts val="1400"/>
              <a:buChar char="○"/>
              <a:defRPr sz="1400"/>
            </a:lvl8pPr>
            <a:lvl9pPr indent="-88900" lvl="8" marL="3657600" marR="0" rtl="0" algn="l">
              <a:spcBef>
                <a:spcPts val="0"/>
              </a:spcBef>
              <a:spcAft>
                <a:spcPts val="0"/>
              </a:spcAft>
              <a:buSzPts val="1400"/>
              <a:buChar char="■"/>
              <a:defRPr sz="1400"/>
            </a:lvl9pPr>
          </a:lstStyle>
          <a:p/>
        </p:txBody>
      </p:sp>
      <p:sp>
        <p:nvSpPr>
          <p:cNvPr id="59" name="Google Shape;59;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
  <p:cSld name="TITLE_AND_BODY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6"/>
          <p:cNvPicPr preferRelativeResize="0"/>
          <p:nvPr/>
        </p:nvPicPr>
        <p:blipFill>
          <a:blip r:embed="rId3">
            <a:alphaModFix/>
          </a:blip>
          <a:stretch>
            <a:fillRect/>
          </a:stretch>
        </p:blipFill>
        <p:spPr>
          <a:xfrm>
            <a:off x="2955144" y="625283"/>
            <a:ext cx="3233697" cy="1666199"/>
          </a:xfrm>
          <a:prstGeom prst="rect">
            <a:avLst/>
          </a:prstGeom>
          <a:noFill/>
          <a:ln>
            <a:noFill/>
          </a:ln>
        </p:spPr>
      </p:pic>
      <p:sp>
        <p:nvSpPr>
          <p:cNvPr id="66" name="Google Shape;66;p16"/>
          <p:cNvSpPr txBox="1"/>
          <p:nvPr/>
        </p:nvSpPr>
        <p:spPr>
          <a:xfrm>
            <a:off x="704394" y="2119162"/>
            <a:ext cx="7735200" cy="9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nvSpPr>
        <p:spPr>
          <a:xfrm>
            <a:off x="2256750" y="2501975"/>
            <a:ext cx="4929300" cy="9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Lato"/>
                <a:ea typeface="Lato"/>
                <a:cs typeface="Lato"/>
                <a:sym typeface="Lato"/>
              </a:rPr>
              <a:t>CS+Social Good</a:t>
            </a:r>
            <a:endParaRPr sz="30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Define</a:t>
            </a:r>
            <a:endParaRPr b="1" sz="1800">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Share!</a:t>
            </a:r>
            <a:endParaRPr>
              <a:solidFill>
                <a:srgbClr val="778A8B"/>
              </a:solidFill>
              <a:latin typeface="Lato"/>
              <a:ea typeface="Lato"/>
              <a:cs typeface="Lato"/>
              <a:sym typeface="Lato"/>
            </a:endParaRPr>
          </a:p>
        </p:txBody>
      </p:sp>
      <p:pic>
        <p:nvPicPr>
          <p:cNvPr id="130" name="Google Shape;130;p25"/>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131" name="Google Shape;131;p25"/>
          <p:cNvSpPr txBox="1"/>
          <p:nvPr/>
        </p:nvSpPr>
        <p:spPr>
          <a:xfrm>
            <a:off x="825075" y="1152750"/>
            <a:ext cx="7039500" cy="32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What were your findings?</a:t>
            </a:r>
            <a:endParaRPr sz="1800">
              <a:latin typeface="Lato"/>
              <a:ea typeface="Lato"/>
              <a:cs typeface="Lato"/>
              <a:sym typeface="Lato"/>
            </a:endParaRPr>
          </a:p>
          <a:p>
            <a:pPr indent="0" lvl="0" marL="0" rtl="0" algn="l">
              <a:lnSpc>
                <a:spcPct val="115000"/>
              </a:lnSpc>
              <a:spcBef>
                <a:spcPts val="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0"/>
              </a:spcAft>
              <a:buNone/>
            </a:pPr>
            <a:r>
              <a:t/>
            </a:r>
            <a:endParaRPr sz="1800">
              <a:latin typeface="Lato"/>
              <a:ea typeface="Lato"/>
              <a:cs typeface="Lato"/>
              <a:sym typeface="Lato"/>
            </a:endParaRPr>
          </a:p>
        </p:txBody>
      </p:sp>
      <p:pic>
        <p:nvPicPr>
          <p:cNvPr id="132" name="Google Shape;132;p25"/>
          <p:cNvPicPr preferRelativeResize="0"/>
          <p:nvPr/>
        </p:nvPicPr>
        <p:blipFill>
          <a:blip r:embed="rId4">
            <a:alphaModFix/>
          </a:blip>
          <a:stretch>
            <a:fillRect/>
          </a:stretch>
        </p:blipFill>
        <p:spPr>
          <a:xfrm>
            <a:off x="5579797" y="1313700"/>
            <a:ext cx="2109125" cy="346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7"/>
          <p:cNvSpPr txBox="1"/>
          <p:nvPr>
            <p:ph type="title"/>
          </p:nvPr>
        </p:nvSpPr>
        <p:spPr>
          <a:xfrm>
            <a:off x="1752600" y="3080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Recap</a:t>
            </a:r>
            <a:endParaRPr>
              <a:solidFill>
                <a:srgbClr val="778A8B"/>
              </a:solidFill>
              <a:latin typeface="Lato"/>
              <a:ea typeface="Lato"/>
              <a:cs typeface="Lato"/>
              <a:sym typeface="Lato"/>
            </a:endParaRPr>
          </a:p>
        </p:txBody>
      </p:sp>
      <p:pic>
        <p:nvPicPr>
          <p:cNvPr id="73" name="Google Shape;73;p17"/>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74" name="Google Shape;74;p17"/>
          <p:cNvSpPr txBox="1"/>
          <p:nvPr/>
        </p:nvSpPr>
        <p:spPr>
          <a:xfrm>
            <a:off x="612625" y="1152750"/>
            <a:ext cx="8164800" cy="37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latin typeface="Lato"/>
                <a:ea typeface="Lato"/>
                <a:cs typeface="Lato"/>
                <a:sym typeface="Lato"/>
              </a:rPr>
              <a:t>Last week:</a:t>
            </a:r>
            <a:endParaRPr sz="24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Empathized with people in a problem space</a:t>
            </a:r>
            <a:r>
              <a:rPr lang="en" sz="1800">
                <a:solidFill>
                  <a:schemeClr val="dk1"/>
                </a:solidFill>
                <a:latin typeface="Lato"/>
                <a:ea typeface="Lato"/>
                <a:cs typeface="Lato"/>
                <a:sym typeface="Lato"/>
              </a:rPr>
              <a:t>. </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Interviewed one or more people</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Observed people</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Read people’s stories/perspectives of the situation</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Immersed yourself in their situation by looking for resources/communities they have (i.e. facebook groups, etc.)</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2400">
                <a:solidFill>
                  <a:srgbClr val="158E88"/>
                </a:solidFill>
                <a:latin typeface="Lato"/>
                <a:ea typeface="Lato"/>
                <a:cs typeface="Lato"/>
                <a:sym typeface="Lato"/>
              </a:rPr>
              <a:t>SHARE:</a:t>
            </a:r>
            <a:r>
              <a:rPr b="1" lang="en" sz="1800">
                <a:solidFill>
                  <a:schemeClr val="dk1"/>
                </a:solidFill>
                <a:latin typeface="Lato"/>
                <a:ea typeface="Lato"/>
                <a:cs typeface="Lato"/>
                <a:sym typeface="Lato"/>
              </a:rPr>
              <a:t> </a:t>
            </a:r>
            <a:r>
              <a:rPr lang="en" sz="1800">
                <a:solidFill>
                  <a:schemeClr val="dk1"/>
                </a:solidFill>
                <a:latin typeface="Lato"/>
                <a:ea typeface="Lato"/>
                <a:cs typeface="Lato"/>
                <a:sym typeface="Lato"/>
              </a:rPr>
              <a:t>What is something you learned? Something new you experienced?</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8"/>
          <p:cNvPicPr preferRelativeResize="0"/>
          <p:nvPr/>
        </p:nvPicPr>
        <p:blipFill>
          <a:blip r:embed="rId3">
            <a:alphaModFix/>
          </a:blip>
          <a:stretch>
            <a:fillRect/>
          </a:stretch>
        </p:blipFill>
        <p:spPr>
          <a:xfrm>
            <a:off x="550663" y="748975"/>
            <a:ext cx="8042675" cy="4441350"/>
          </a:xfrm>
          <a:prstGeom prst="rect">
            <a:avLst/>
          </a:prstGeom>
          <a:noFill/>
          <a:ln>
            <a:noFill/>
          </a:ln>
        </p:spPr>
      </p:pic>
      <p:sp>
        <p:nvSpPr>
          <p:cNvPr id="80" name="Google Shape;80;p18"/>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Design Thinking</a:t>
            </a:r>
            <a:endParaRPr>
              <a:solidFill>
                <a:srgbClr val="778A8B"/>
              </a:solidFill>
              <a:latin typeface="Lato"/>
              <a:ea typeface="Lato"/>
              <a:cs typeface="Lato"/>
              <a:sym typeface="Lato"/>
            </a:endParaRPr>
          </a:p>
        </p:txBody>
      </p:sp>
      <p:pic>
        <p:nvPicPr>
          <p:cNvPr id="81" name="Google Shape;81;p18"/>
          <p:cNvPicPr preferRelativeResize="0"/>
          <p:nvPr/>
        </p:nvPicPr>
        <p:blipFill>
          <a:blip r:embed="rId4">
            <a:alphaModFix/>
          </a:blip>
          <a:stretch>
            <a:fillRect/>
          </a:stretch>
        </p:blipFill>
        <p:spPr>
          <a:xfrm>
            <a:off x="317000" y="373700"/>
            <a:ext cx="1179502" cy="607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Define the problem you want to solve</a:t>
            </a:r>
            <a:endParaRPr>
              <a:solidFill>
                <a:srgbClr val="778A8B"/>
              </a:solidFill>
              <a:latin typeface="Lato"/>
              <a:ea typeface="Lato"/>
              <a:cs typeface="Lato"/>
              <a:sym typeface="Lato"/>
            </a:endParaRPr>
          </a:p>
        </p:txBody>
      </p:sp>
      <p:pic>
        <p:nvPicPr>
          <p:cNvPr id="87" name="Google Shape;87;p19"/>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88" name="Google Shape;88;p19"/>
          <p:cNvSpPr txBox="1"/>
          <p:nvPr/>
        </p:nvSpPr>
        <p:spPr>
          <a:xfrm>
            <a:off x="547775" y="1152750"/>
            <a:ext cx="5462100" cy="37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This step in the process is when you unpack and synthesize your empathy findings into compelling needs and insights and try to </a:t>
            </a:r>
            <a:r>
              <a:rPr b="1" lang="en" sz="1800">
                <a:solidFill>
                  <a:schemeClr val="dk1"/>
                </a:solidFill>
                <a:latin typeface="Lato"/>
                <a:ea typeface="Lato"/>
                <a:cs typeface="Lato"/>
                <a:sym typeface="Lato"/>
              </a:rPr>
              <a:t>focus </a:t>
            </a:r>
            <a:r>
              <a:rPr lang="en" sz="1800">
                <a:solidFill>
                  <a:schemeClr val="dk1"/>
                </a:solidFill>
                <a:latin typeface="Lato"/>
                <a:ea typeface="Lato"/>
                <a:cs typeface="Lato"/>
                <a:sym typeface="Lato"/>
              </a:rPr>
              <a:t>on a specific and meaningful challenge.</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sz="1800">
                <a:solidFill>
                  <a:srgbClr val="158E88"/>
                </a:solidFill>
                <a:latin typeface="Lato"/>
                <a:ea typeface="Lato"/>
                <a:cs typeface="Lato"/>
                <a:sym typeface="Lato"/>
              </a:rPr>
              <a:t>Goals:</a:t>
            </a:r>
            <a:endParaRPr b="1" sz="1800">
              <a:solidFill>
                <a:srgbClr val="158E88"/>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AutoNum type="arabicPeriod"/>
            </a:pPr>
            <a:r>
              <a:rPr lang="en" sz="1800">
                <a:solidFill>
                  <a:schemeClr val="dk1"/>
                </a:solidFill>
                <a:latin typeface="Lato"/>
                <a:ea typeface="Lato"/>
                <a:cs typeface="Lato"/>
                <a:sym typeface="Lato"/>
              </a:rPr>
              <a:t>Develop a deep understanding of your users and the design space</a:t>
            </a:r>
            <a:endParaRPr sz="18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AutoNum type="arabicPeriod"/>
            </a:pPr>
            <a:r>
              <a:rPr lang="en" sz="1800">
                <a:solidFill>
                  <a:schemeClr val="dk1"/>
                </a:solidFill>
                <a:latin typeface="Lato"/>
                <a:ea typeface="Lato"/>
                <a:cs typeface="Lato"/>
                <a:sym typeface="Lato"/>
              </a:rPr>
              <a:t>Use that understanding to come up with an </a:t>
            </a:r>
            <a:r>
              <a:rPr i="1" lang="en" sz="1800">
                <a:solidFill>
                  <a:schemeClr val="dk1"/>
                </a:solidFill>
                <a:latin typeface="Lato"/>
                <a:ea typeface="Lato"/>
                <a:cs typeface="Lato"/>
                <a:sym typeface="Lato"/>
              </a:rPr>
              <a:t>actionable problem statement</a:t>
            </a:r>
            <a:r>
              <a:rPr lang="en" sz="1800">
                <a:solidFill>
                  <a:schemeClr val="dk1"/>
                </a:solidFill>
                <a:latin typeface="Lato"/>
                <a:ea typeface="Lato"/>
                <a:cs typeface="Lato"/>
                <a:sym typeface="Lato"/>
              </a:rPr>
              <a:t> and your </a:t>
            </a:r>
            <a:r>
              <a:rPr i="1" lang="en" sz="1800">
                <a:solidFill>
                  <a:schemeClr val="dk1"/>
                </a:solidFill>
                <a:latin typeface="Lato"/>
                <a:ea typeface="Lato"/>
                <a:cs typeface="Lato"/>
                <a:sym typeface="Lato"/>
              </a:rPr>
              <a:t>unique design vision</a:t>
            </a:r>
            <a:endParaRPr i="1"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a:solidFill>
                <a:srgbClr val="158E88"/>
              </a:solidFill>
              <a:latin typeface="Lato"/>
              <a:ea typeface="Lato"/>
              <a:cs typeface="Lato"/>
              <a:sym typeface="Lato"/>
            </a:endParaRPr>
          </a:p>
        </p:txBody>
      </p:sp>
      <p:pic>
        <p:nvPicPr>
          <p:cNvPr id="89" name="Google Shape;89;p19"/>
          <p:cNvPicPr preferRelativeResize="0"/>
          <p:nvPr/>
        </p:nvPicPr>
        <p:blipFill>
          <a:blip r:embed="rId4">
            <a:alphaModFix/>
          </a:blip>
          <a:stretch>
            <a:fillRect/>
          </a:stretch>
        </p:blipFill>
        <p:spPr>
          <a:xfrm flipH="1" rot="10800000">
            <a:off x="5648075" y="1367059"/>
            <a:ext cx="3819926" cy="28649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317000" y="373700"/>
            <a:ext cx="1179502" cy="607751"/>
          </a:xfrm>
          <a:prstGeom prst="rect">
            <a:avLst/>
          </a:prstGeom>
          <a:noFill/>
          <a:ln>
            <a:noFill/>
          </a:ln>
        </p:spPr>
      </p:pic>
      <p:pic>
        <p:nvPicPr>
          <p:cNvPr id="95" name="Google Shape;95;p20"/>
          <p:cNvPicPr preferRelativeResize="0"/>
          <p:nvPr/>
        </p:nvPicPr>
        <p:blipFill rotWithShape="1">
          <a:blip r:embed="rId4">
            <a:alphaModFix/>
          </a:blip>
          <a:srcRect b="0" l="0" r="0" t="0"/>
          <a:stretch/>
        </p:blipFill>
        <p:spPr>
          <a:xfrm>
            <a:off x="0"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Define - </a:t>
            </a:r>
            <a:r>
              <a:rPr b="1" lang="en">
                <a:solidFill>
                  <a:srgbClr val="158E88"/>
                </a:solidFill>
                <a:latin typeface="Questrial"/>
                <a:ea typeface="Questrial"/>
                <a:cs typeface="Questrial"/>
                <a:sym typeface="Questrial"/>
              </a:rPr>
              <a:t>Drawing conclusions from Empathy</a:t>
            </a:r>
            <a:endParaRPr>
              <a:solidFill>
                <a:srgbClr val="158E88"/>
              </a:solidFill>
              <a:latin typeface="Lato"/>
              <a:ea typeface="Lato"/>
              <a:cs typeface="Lato"/>
              <a:sym typeface="Lato"/>
            </a:endParaRPr>
          </a:p>
        </p:txBody>
      </p:sp>
      <p:pic>
        <p:nvPicPr>
          <p:cNvPr id="101" name="Google Shape;101;p21"/>
          <p:cNvPicPr preferRelativeResize="0"/>
          <p:nvPr/>
        </p:nvPicPr>
        <p:blipFill>
          <a:blip r:embed="rId3">
            <a:alphaModFix/>
          </a:blip>
          <a:stretch>
            <a:fillRect/>
          </a:stretch>
        </p:blipFill>
        <p:spPr>
          <a:xfrm>
            <a:off x="317000" y="373700"/>
            <a:ext cx="1179502" cy="607751"/>
          </a:xfrm>
          <a:prstGeom prst="rect">
            <a:avLst/>
          </a:prstGeom>
          <a:noFill/>
          <a:ln>
            <a:noFill/>
          </a:ln>
        </p:spPr>
      </p:pic>
      <p:pic>
        <p:nvPicPr>
          <p:cNvPr id="102" name="Google Shape;102;p21"/>
          <p:cNvPicPr preferRelativeResize="0"/>
          <p:nvPr/>
        </p:nvPicPr>
        <p:blipFill rotWithShape="1">
          <a:blip r:embed="rId4">
            <a:alphaModFix/>
          </a:blip>
          <a:srcRect b="0" l="0" r="20961" t="0"/>
          <a:stretch/>
        </p:blipFill>
        <p:spPr>
          <a:xfrm>
            <a:off x="958348" y="1238025"/>
            <a:ext cx="7227300" cy="31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Define - </a:t>
            </a:r>
            <a:r>
              <a:rPr b="1" lang="en">
                <a:solidFill>
                  <a:srgbClr val="158E88"/>
                </a:solidFill>
                <a:latin typeface="Questrial"/>
                <a:ea typeface="Questrial"/>
                <a:cs typeface="Questrial"/>
                <a:sym typeface="Questrial"/>
              </a:rPr>
              <a:t>the process</a:t>
            </a:r>
            <a:endParaRPr>
              <a:solidFill>
                <a:srgbClr val="158E88"/>
              </a:solidFill>
              <a:latin typeface="Lato"/>
              <a:ea typeface="Lato"/>
              <a:cs typeface="Lato"/>
              <a:sym typeface="Lato"/>
            </a:endParaRPr>
          </a:p>
        </p:txBody>
      </p:sp>
      <p:pic>
        <p:nvPicPr>
          <p:cNvPr id="108" name="Google Shape;108;p22"/>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109" name="Google Shape;109;p22"/>
          <p:cNvSpPr txBox="1"/>
          <p:nvPr/>
        </p:nvSpPr>
        <p:spPr>
          <a:xfrm>
            <a:off x="778601" y="1063380"/>
            <a:ext cx="7855500" cy="4113000"/>
          </a:xfrm>
          <a:prstGeom prst="rect">
            <a:avLst/>
          </a:prstGeom>
          <a:noFill/>
          <a:ln>
            <a:noFill/>
          </a:ln>
        </p:spPr>
        <p:txBody>
          <a:bodyPr anchorCtr="0" anchor="t" bIns="41550" lIns="83125" spcFirstLastPara="1" rIns="83125" wrap="square" tIns="41550">
            <a:noAutofit/>
          </a:bodyPr>
          <a:lstStyle/>
          <a:p>
            <a:pPr indent="0" lvl="0" marL="0" marR="0" rtl="0" algn="l">
              <a:spcBef>
                <a:spcPts val="0"/>
              </a:spcBef>
              <a:spcAft>
                <a:spcPts val="0"/>
              </a:spcAft>
              <a:buNone/>
            </a:pPr>
            <a:r>
              <a:t/>
            </a:r>
            <a:endParaRPr b="1" sz="2400">
              <a:solidFill>
                <a:srgbClr val="158E88"/>
              </a:solidFill>
              <a:latin typeface="Lato"/>
              <a:ea typeface="Lato"/>
              <a:cs typeface="Lato"/>
              <a:sym typeface="Lato"/>
            </a:endParaRPr>
          </a:p>
          <a:p>
            <a:pPr indent="0" lvl="0" marL="0" marR="0" rtl="0" algn="l">
              <a:spcBef>
                <a:spcPts val="0"/>
              </a:spcBef>
              <a:spcAft>
                <a:spcPts val="0"/>
              </a:spcAft>
              <a:buNone/>
            </a:pPr>
            <a:r>
              <a:rPr b="1" lang="en" sz="2400">
                <a:solidFill>
                  <a:srgbClr val="158E88"/>
                </a:solidFill>
                <a:latin typeface="Lato"/>
                <a:ea typeface="Lato"/>
                <a:cs typeface="Lato"/>
                <a:sym typeface="Lato"/>
              </a:rPr>
              <a:t>WE GOT TO KNOW...</a:t>
            </a:r>
            <a:endParaRPr sz="2400">
              <a:solidFill>
                <a:srgbClr val="158E88"/>
              </a:solidFill>
              <a:latin typeface="Lato"/>
              <a:ea typeface="Lato"/>
              <a:cs typeface="Lato"/>
              <a:sym typeface="Lato"/>
            </a:endParaRPr>
          </a:p>
          <a:p>
            <a:pPr indent="0" lvl="0" marL="0" marR="0" rtl="0" algn="l">
              <a:spcBef>
                <a:spcPts val="0"/>
              </a:spcBef>
              <a:spcAft>
                <a:spcPts val="0"/>
              </a:spcAft>
              <a:buNone/>
            </a:pPr>
            <a:r>
              <a:rPr lang="en" sz="2400">
                <a:solidFill>
                  <a:srgbClr val="778A8B"/>
                </a:solidFill>
                <a:latin typeface="Lato"/>
                <a:ea typeface="Lato"/>
                <a:cs typeface="Lato"/>
                <a:sym typeface="Lato"/>
              </a:rPr>
              <a:t>(a user you were inspired by)</a:t>
            </a:r>
            <a:endParaRPr sz="2400">
              <a:solidFill>
                <a:srgbClr val="778A8B"/>
              </a:solidFill>
              <a:latin typeface="Lato"/>
              <a:ea typeface="Lato"/>
              <a:cs typeface="Lato"/>
              <a:sym typeface="Lato"/>
            </a:endParaRPr>
          </a:p>
          <a:p>
            <a:pPr indent="0" lvl="0" marL="0" marR="0" rtl="0" algn="l">
              <a:spcBef>
                <a:spcPts val="0"/>
              </a:spcBef>
              <a:spcAft>
                <a:spcPts val="0"/>
              </a:spcAft>
              <a:buNone/>
            </a:pPr>
            <a:r>
              <a:t/>
            </a:r>
            <a:endParaRPr sz="2400">
              <a:solidFill>
                <a:srgbClr val="778A8B"/>
              </a:solidFill>
              <a:latin typeface="Lato"/>
              <a:ea typeface="Lato"/>
              <a:cs typeface="Lato"/>
              <a:sym typeface="Lato"/>
            </a:endParaRPr>
          </a:p>
          <a:p>
            <a:pPr indent="0" lvl="0" marL="0" marR="0" rtl="0" algn="l">
              <a:spcBef>
                <a:spcPts val="0"/>
              </a:spcBef>
              <a:spcAft>
                <a:spcPts val="0"/>
              </a:spcAft>
              <a:buNone/>
            </a:pPr>
            <a:r>
              <a:rPr b="1" lang="en" sz="2400">
                <a:solidFill>
                  <a:srgbClr val="158E88"/>
                </a:solidFill>
                <a:latin typeface="Lato"/>
                <a:ea typeface="Lato"/>
                <a:cs typeface="Lato"/>
                <a:sym typeface="Lato"/>
              </a:rPr>
              <a:t>WE WERE AMAZED TO REALIZE…</a:t>
            </a:r>
            <a:endParaRPr sz="2400">
              <a:solidFill>
                <a:srgbClr val="158E88"/>
              </a:solidFill>
              <a:latin typeface="Lato"/>
              <a:ea typeface="Lato"/>
              <a:cs typeface="Lato"/>
              <a:sym typeface="Lato"/>
            </a:endParaRPr>
          </a:p>
          <a:p>
            <a:pPr indent="0" lvl="0" marL="0" marR="0" rtl="0" algn="l">
              <a:spcBef>
                <a:spcPts val="0"/>
              </a:spcBef>
              <a:spcAft>
                <a:spcPts val="0"/>
              </a:spcAft>
              <a:buNone/>
            </a:pPr>
            <a:r>
              <a:rPr lang="en" sz="2400">
                <a:solidFill>
                  <a:srgbClr val="778A8B"/>
                </a:solidFill>
                <a:latin typeface="Lato"/>
                <a:ea typeface="Lato"/>
                <a:cs typeface="Lato"/>
                <a:sym typeface="Lato"/>
              </a:rPr>
              <a:t>(a new insight)</a:t>
            </a:r>
            <a:endParaRPr sz="2400">
              <a:solidFill>
                <a:srgbClr val="778A8B"/>
              </a:solidFill>
              <a:latin typeface="Lato"/>
              <a:ea typeface="Lato"/>
              <a:cs typeface="Lato"/>
              <a:sym typeface="Lato"/>
            </a:endParaRPr>
          </a:p>
          <a:p>
            <a:pPr indent="0" lvl="0" marL="0" marR="0" rtl="0" algn="l">
              <a:spcBef>
                <a:spcPts val="0"/>
              </a:spcBef>
              <a:spcAft>
                <a:spcPts val="0"/>
              </a:spcAft>
              <a:buNone/>
            </a:pPr>
            <a:r>
              <a:t/>
            </a:r>
            <a:endParaRPr b="1" sz="2400">
              <a:solidFill>
                <a:srgbClr val="778A8B"/>
              </a:solidFill>
              <a:latin typeface="Lato"/>
              <a:ea typeface="Lato"/>
              <a:cs typeface="Lato"/>
              <a:sym typeface="Lato"/>
            </a:endParaRPr>
          </a:p>
          <a:p>
            <a:pPr indent="0" lvl="0" marL="0" marR="0" rtl="0" algn="l">
              <a:spcBef>
                <a:spcPts val="0"/>
              </a:spcBef>
              <a:spcAft>
                <a:spcPts val="0"/>
              </a:spcAft>
              <a:buNone/>
            </a:pPr>
            <a:r>
              <a:rPr b="1" lang="en" sz="2400">
                <a:solidFill>
                  <a:srgbClr val="158E88"/>
                </a:solidFill>
                <a:latin typeface="Lato"/>
                <a:ea typeface="Lato"/>
                <a:cs typeface="Lato"/>
                <a:sym typeface="Lato"/>
              </a:rPr>
              <a:t>IT WOULD BE GAME-CHANGING TO…</a:t>
            </a:r>
            <a:endParaRPr sz="2400">
              <a:solidFill>
                <a:srgbClr val="158E88"/>
              </a:solidFill>
              <a:latin typeface="Lato"/>
              <a:ea typeface="Lato"/>
              <a:cs typeface="Lato"/>
              <a:sym typeface="Lato"/>
            </a:endParaRPr>
          </a:p>
          <a:p>
            <a:pPr indent="0" lvl="0" marL="0" marR="0" rtl="0" algn="l">
              <a:spcBef>
                <a:spcPts val="0"/>
              </a:spcBef>
              <a:spcAft>
                <a:spcPts val="0"/>
              </a:spcAft>
              <a:buNone/>
            </a:pPr>
            <a:r>
              <a:rPr lang="en" sz="2400">
                <a:solidFill>
                  <a:srgbClr val="778A8B"/>
                </a:solidFill>
                <a:latin typeface="Lato"/>
                <a:ea typeface="Lato"/>
                <a:cs typeface="Lato"/>
                <a:sym typeface="Lato"/>
              </a:rPr>
              <a:t>(solve X problem)</a:t>
            </a:r>
            <a:endParaRPr sz="2400">
              <a:solidFill>
                <a:srgbClr val="778A8B"/>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Example</a:t>
            </a:r>
            <a:endParaRPr>
              <a:solidFill>
                <a:srgbClr val="778A8B"/>
              </a:solidFill>
              <a:latin typeface="Lato"/>
              <a:ea typeface="Lato"/>
              <a:cs typeface="Lato"/>
              <a:sym typeface="Lato"/>
            </a:endParaRPr>
          </a:p>
        </p:txBody>
      </p:sp>
      <p:pic>
        <p:nvPicPr>
          <p:cNvPr id="115" name="Google Shape;115;p23"/>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116" name="Google Shape;116;p23"/>
          <p:cNvSpPr txBox="1"/>
          <p:nvPr/>
        </p:nvSpPr>
        <p:spPr>
          <a:xfrm>
            <a:off x="475800" y="981450"/>
            <a:ext cx="4561800" cy="40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WE GOT TO KNOW...</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700">
                <a:solidFill>
                  <a:schemeClr val="dk1"/>
                </a:solidFill>
                <a:latin typeface="Lato"/>
                <a:ea typeface="Lato"/>
                <a:cs typeface="Lato"/>
                <a:sym typeface="Lato"/>
              </a:rPr>
              <a:t>Tiwan, a 40 year old GED student, who struggles to find work</a:t>
            </a:r>
            <a:endParaRPr sz="1700">
              <a:solidFill>
                <a:schemeClr val="dk1"/>
              </a:solidFill>
              <a:latin typeface="Lato"/>
              <a:ea typeface="Lato"/>
              <a:cs typeface="Lato"/>
              <a:sym typeface="Lato"/>
            </a:endParaRPr>
          </a:p>
          <a:p>
            <a:pPr indent="0" lvl="0" marL="0" rtl="0" algn="l">
              <a:spcBef>
                <a:spcPts val="0"/>
              </a:spcBef>
              <a:spcAft>
                <a:spcPts val="0"/>
              </a:spcAft>
              <a:buClr>
                <a:schemeClr val="dk1"/>
              </a:buClr>
              <a:buFont typeface="Arial"/>
              <a:buNone/>
            </a:pPr>
            <a:r>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WE WERE AMAZED TO REALIZE…</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700">
                <a:solidFill>
                  <a:schemeClr val="dk1"/>
                </a:solidFill>
                <a:latin typeface="Lato"/>
                <a:ea typeface="Lato"/>
                <a:cs typeface="Lato"/>
                <a:sym typeface="Lato"/>
              </a:rPr>
              <a:t>The huge range of things she does to save money and her optimism for the future.</a:t>
            </a:r>
            <a:endParaRPr sz="1700">
              <a:solidFill>
                <a:schemeClr val="dk1"/>
              </a:solidFill>
              <a:latin typeface="Lato"/>
              <a:ea typeface="Lato"/>
              <a:cs typeface="Lato"/>
              <a:sym typeface="Lato"/>
            </a:endParaRPr>
          </a:p>
          <a:p>
            <a:pPr indent="0" lvl="0" marL="0" rtl="0" algn="l">
              <a:spcBef>
                <a:spcPts val="0"/>
              </a:spcBef>
              <a:spcAft>
                <a:spcPts val="0"/>
              </a:spcAft>
              <a:buClr>
                <a:schemeClr val="dk1"/>
              </a:buClr>
              <a:buFont typeface="Arial"/>
              <a:buNone/>
            </a:pPr>
            <a:r>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IT WOULD BE GAME-CHANGING IF…</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700">
                <a:solidFill>
                  <a:schemeClr val="dk1"/>
                </a:solidFill>
                <a:latin typeface="Lato"/>
                <a:ea typeface="Lato"/>
                <a:cs typeface="Lato"/>
                <a:sym typeface="Lato"/>
              </a:rPr>
              <a:t>She could </a:t>
            </a:r>
            <a:r>
              <a:rPr b="1" i="1" lang="en" sz="1700">
                <a:solidFill>
                  <a:schemeClr val="dk1"/>
                </a:solidFill>
                <a:latin typeface="Lato"/>
                <a:ea typeface="Lato"/>
                <a:cs typeface="Lato"/>
                <a:sym typeface="Lato"/>
              </a:rPr>
              <a:t>visualize</a:t>
            </a:r>
            <a:r>
              <a:rPr lang="en" sz="1700">
                <a:solidFill>
                  <a:schemeClr val="dk1"/>
                </a:solidFill>
                <a:latin typeface="Lato"/>
                <a:ea typeface="Lato"/>
                <a:cs typeface="Lato"/>
                <a:sym typeface="Lato"/>
              </a:rPr>
              <a:t> the many strands of “money saving” she does and thus </a:t>
            </a:r>
            <a:r>
              <a:rPr b="1" i="1" lang="en" sz="1700">
                <a:solidFill>
                  <a:schemeClr val="dk1"/>
                </a:solidFill>
                <a:latin typeface="Lato"/>
                <a:ea typeface="Lato"/>
                <a:cs typeface="Lato"/>
                <a:sym typeface="Lato"/>
              </a:rPr>
              <a:t>prioritize</a:t>
            </a:r>
            <a:r>
              <a:rPr lang="en" sz="1700">
                <a:solidFill>
                  <a:schemeClr val="dk1"/>
                </a:solidFill>
                <a:latin typeface="Lato"/>
                <a:ea typeface="Lato"/>
                <a:cs typeface="Lato"/>
                <a:sym typeface="Lato"/>
              </a:rPr>
              <a:t> her efforts</a:t>
            </a:r>
            <a:endParaRPr b="1" sz="1700">
              <a:solidFill>
                <a:srgbClr val="158E88"/>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t/>
            </a:r>
            <a:endParaRPr sz="2400">
              <a:solidFill>
                <a:srgbClr val="158E88"/>
              </a:solidFill>
              <a:latin typeface="Lato"/>
              <a:ea typeface="Lato"/>
              <a:cs typeface="Lato"/>
              <a:sym typeface="Lato"/>
            </a:endParaRPr>
          </a:p>
        </p:txBody>
      </p:sp>
      <p:pic>
        <p:nvPicPr>
          <p:cNvPr id="117" name="Google Shape;117;p23"/>
          <p:cNvPicPr preferRelativeResize="0"/>
          <p:nvPr/>
        </p:nvPicPr>
        <p:blipFill rotWithShape="1">
          <a:blip r:embed="rId4">
            <a:alphaModFix/>
          </a:blip>
          <a:srcRect b="0" l="27150" r="22866" t="0"/>
          <a:stretch/>
        </p:blipFill>
        <p:spPr>
          <a:xfrm>
            <a:off x="5244350" y="114300"/>
            <a:ext cx="3713449" cy="49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1752600" y="205978"/>
            <a:ext cx="822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8A8B"/>
                </a:solidFill>
                <a:latin typeface="Lato"/>
                <a:ea typeface="Lato"/>
                <a:cs typeface="Lato"/>
                <a:sym typeface="Lato"/>
              </a:rPr>
              <a:t>Your turn: Who did you meet?</a:t>
            </a:r>
            <a:endParaRPr>
              <a:solidFill>
                <a:srgbClr val="778A8B"/>
              </a:solidFill>
              <a:latin typeface="Lato"/>
              <a:ea typeface="Lato"/>
              <a:cs typeface="Lato"/>
              <a:sym typeface="Lato"/>
            </a:endParaRPr>
          </a:p>
        </p:txBody>
      </p:sp>
      <p:pic>
        <p:nvPicPr>
          <p:cNvPr id="123" name="Google Shape;123;p24"/>
          <p:cNvPicPr preferRelativeResize="0"/>
          <p:nvPr/>
        </p:nvPicPr>
        <p:blipFill>
          <a:blip r:embed="rId3">
            <a:alphaModFix/>
          </a:blip>
          <a:stretch>
            <a:fillRect/>
          </a:stretch>
        </p:blipFill>
        <p:spPr>
          <a:xfrm>
            <a:off x="317000" y="373700"/>
            <a:ext cx="1179502" cy="607751"/>
          </a:xfrm>
          <a:prstGeom prst="rect">
            <a:avLst/>
          </a:prstGeom>
          <a:noFill/>
          <a:ln>
            <a:noFill/>
          </a:ln>
        </p:spPr>
      </p:pic>
      <p:sp>
        <p:nvSpPr>
          <p:cNvPr id="124" name="Google Shape;124;p24"/>
          <p:cNvSpPr txBox="1"/>
          <p:nvPr/>
        </p:nvSpPr>
        <p:spPr>
          <a:xfrm>
            <a:off x="1034400" y="1149675"/>
            <a:ext cx="5989200" cy="29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WE GOT TO KNOW...</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800">
                <a:latin typeface="Lato"/>
                <a:ea typeface="Lato"/>
                <a:cs typeface="Lato"/>
                <a:sym typeface="Lato"/>
              </a:rPr>
              <a:t>(a user you were inspired by)</a:t>
            </a:r>
            <a:endParaRPr sz="1800">
              <a:latin typeface="Lato"/>
              <a:ea typeface="Lato"/>
              <a:cs typeface="Lato"/>
              <a:sym typeface="Lato"/>
            </a:endParaRPr>
          </a:p>
          <a:p>
            <a:pPr indent="0" lvl="0" marL="0" rtl="0" algn="l">
              <a:spcBef>
                <a:spcPts val="0"/>
              </a:spcBef>
              <a:spcAft>
                <a:spcPts val="0"/>
              </a:spcAft>
              <a:buClr>
                <a:schemeClr val="dk1"/>
              </a:buClr>
              <a:buFont typeface="Arial"/>
              <a:buNone/>
            </a:pPr>
            <a:r>
              <a:t/>
            </a:r>
            <a:endParaRPr sz="2400">
              <a:solidFill>
                <a:srgbClr val="778A8B"/>
              </a:solidFill>
              <a:latin typeface="Lato"/>
              <a:ea typeface="Lato"/>
              <a:cs typeface="Lato"/>
              <a:sym typeface="Lato"/>
            </a:endParaRPr>
          </a:p>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WE WERE AMAZED TO REALIZE…</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800">
                <a:latin typeface="Lato"/>
                <a:ea typeface="Lato"/>
                <a:cs typeface="Lato"/>
                <a:sym typeface="Lato"/>
              </a:rPr>
              <a:t>(a new insight)</a:t>
            </a:r>
            <a:endParaRPr sz="1800">
              <a:latin typeface="Lato"/>
              <a:ea typeface="Lato"/>
              <a:cs typeface="Lato"/>
              <a:sym typeface="Lato"/>
            </a:endParaRPr>
          </a:p>
          <a:p>
            <a:pPr indent="0" lvl="0" marL="0" rtl="0" algn="l">
              <a:spcBef>
                <a:spcPts val="0"/>
              </a:spcBef>
              <a:spcAft>
                <a:spcPts val="0"/>
              </a:spcAft>
              <a:buClr>
                <a:schemeClr val="dk1"/>
              </a:buClr>
              <a:buFont typeface="Arial"/>
              <a:buNone/>
            </a:pPr>
            <a:r>
              <a:t/>
            </a:r>
            <a:endParaRPr b="1" sz="2400">
              <a:solidFill>
                <a:srgbClr val="778A8B"/>
              </a:solidFill>
              <a:latin typeface="Lato"/>
              <a:ea typeface="Lato"/>
              <a:cs typeface="Lato"/>
              <a:sym typeface="Lato"/>
            </a:endParaRPr>
          </a:p>
          <a:p>
            <a:pPr indent="0" lvl="0" marL="0" rtl="0" algn="l">
              <a:spcBef>
                <a:spcPts val="0"/>
              </a:spcBef>
              <a:spcAft>
                <a:spcPts val="0"/>
              </a:spcAft>
              <a:buClr>
                <a:schemeClr val="dk1"/>
              </a:buClr>
              <a:buFont typeface="Arial"/>
              <a:buNone/>
            </a:pPr>
            <a:r>
              <a:rPr b="1" lang="en" sz="2400">
                <a:solidFill>
                  <a:srgbClr val="158E88"/>
                </a:solidFill>
                <a:latin typeface="Lato"/>
                <a:ea typeface="Lato"/>
                <a:cs typeface="Lato"/>
                <a:sym typeface="Lato"/>
              </a:rPr>
              <a:t>IT WOULD BE GAME-CHANGING TO…</a:t>
            </a:r>
            <a:endParaRPr sz="2400">
              <a:solidFill>
                <a:srgbClr val="158E88"/>
              </a:solidFill>
              <a:latin typeface="Lato"/>
              <a:ea typeface="Lato"/>
              <a:cs typeface="Lato"/>
              <a:sym typeface="Lato"/>
            </a:endParaRPr>
          </a:p>
          <a:p>
            <a:pPr indent="0" lvl="0" marL="0" rtl="0" algn="l">
              <a:spcBef>
                <a:spcPts val="0"/>
              </a:spcBef>
              <a:spcAft>
                <a:spcPts val="0"/>
              </a:spcAft>
              <a:buClr>
                <a:schemeClr val="dk1"/>
              </a:buClr>
              <a:buFont typeface="Arial"/>
              <a:buNone/>
            </a:pPr>
            <a:r>
              <a:rPr lang="en" sz="1800">
                <a:latin typeface="Lato"/>
                <a:ea typeface="Lato"/>
                <a:cs typeface="Lato"/>
                <a:sym typeface="Lato"/>
              </a:rPr>
              <a:t>(solve X problem)</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a:solidFill>
                <a:srgbClr val="158E88"/>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