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87" r:id="rId3"/>
    <p:sldMasterId id="214748368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Lato"/>
      <p:regular r:id="rId13"/>
      <p:bold r:id="rId14"/>
      <p:italic r:id="rId15"/>
      <p:boldItalic r:id="rId16"/>
    </p:embeddedFont>
    <p:embeddedFont>
      <p:font typeface="Helvetica Neue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elveticaNeue-boldItalic.fntdata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Lato-regular.fntdata"/><Relationship Id="rId12" Type="http://schemas.openxmlformats.org/officeDocument/2006/relationships/slide" Target="slides/slide7.xml"/><Relationship Id="rId15" Type="http://schemas.openxmlformats.org/officeDocument/2006/relationships/font" Target="fonts/Lato-italic.fntdata"/><Relationship Id="rId14" Type="http://schemas.openxmlformats.org/officeDocument/2006/relationships/font" Target="fonts/Lato-bold.fntdata"/><Relationship Id="rId17" Type="http://schemas.openxmlformats.org/officeDocument/2006/relationships/font" Target="fonts/HelveticaNeue-regular.fntdata"/><Relationship Id="rId16" Type="http://schemas.openxmlformats.org/officeDocument/2006/relationships/font" Target="fonts/Lato-boldItalic.fntdata"/><Relationship Id="rId19" Type="http://schemas.openxmlformats.org/officeDocument/2006/relationships/font" Target="fonts/HelveticaNeue-italic.fntdata"/><Relationship Id="rId18" Type="http://schemas.openxmlformats.org/officeDocument/2006/relationships/font" Target="fonts/HelveticaNeue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33b13880b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g333b13880b_0_0:notes"/>
          <p:cNvSpPr/>
          <p:nvPr>
            <p:ph idx="2" type="sldImg"/>
          </p:nvPr>
        </p:nvSpPr>
        <p:spPr>
          <a:xfrm>
            <a:off x="889000" y="685800"/>
            <a:ext cx="5079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33b13880b_0_13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g333b13880b_0_132:notes"/>
          <p:cNvSpPr/>
          <p:nvPr>
            <p:ph idx="2" type="sldImg"/>
          </p:nvPr>
        </p:nvSpPr>
        <p:spPr>
          <a:xfrm>
            <a:off x="889000" y="685800"/>
            <a:ext cx="5079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33b13880b_0_400:notes"/>
          <p:cNvSpPr/>
          <p:nvPr>
            <p:ph idx="2" type="sldImg"/>
          </p:nvPr>
        </p:nvSpPr>
        <p:spPr>
          <a:xfrm>
            <a:off x="889000" y="685800"/>
            <a:ext cx="5079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1" name="Google Shape;191;g333b13880b_0_40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4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Made up of starting/closing tags and attributes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341bbcdeee_0_22:notes"/>
          <p:cNvSpPr/>
          <p:nvPr>
            <p:ph idx="2" type="sldImg"/>
          </p:nvPr>
        </p:nvSpPr>
        <p:spPr>
          <a:xfrm>
            <a:off x="889000" y="685800"/>
            <a:ext cx="5079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1" name="Google Shape;201;g341bbcdeee_0_2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4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Made up of starting/closing tags and attributes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41bbcdeee_0_34:notes"/>
          <p:cNvSpPr/>
          <p:nvPr>
            <p:ph idx="2" type="sldImg"/>
          </p:nvPr>
        </p:nvSpPr>
        <p:spPr>
          <a:xfrm>
            <a:off x="889000" y="685800"/>
            <a:ext cx="5079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9" name="Google Shape;209;g341bbcdeee_0_3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4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Made up of starting/closing tags and attributes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41bbcdeee_0_46:notes"/>
          <p:cNvSpPr/>
          <p:nvPr>
            <p:ph idx="2" type="sldImg"/>
          </p:nvPr>
        </p:nvSpPr>
        <p:spPr>
          <a:xfrm>
            <a:off x="889000" y="685800"/>
            <a:ext cx="5079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7" name="Google Shape;217;g341bbcdeee_0_4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4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Made up of starting/closing tags and attributes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41bbcdeee_0_10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g341bbcdeee_0_105:notes"/>
          <p:cNvSpPr/>
          <p:nvPr>
            <p:ph idx="2" type="sldImg"/>
          </p:nvPr>
        </p:nvSpPr>
        <p:spPr>
          <a:xfrm>
            <a:off x="889000" y="685800"/>
            <a:ext cx="5079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" type="tx">
  <p:cSld name="TITLE_AND_BODY">
    <p:bg>
      <p:bgPr>
        <a:solidFill>
          <a:srgbClr val="FFFFFF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1506141" y="863947"/>
            <a:ext cx="61317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3150" lIns="33150" spcFirstLastPara="1" rIns="33150" wrap="square" tIns="33150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88900" lvl="1" marL="0" marR="0" rtl="0" algn="l">
              <a:lnSpc>
                <a:spcPct val="120833"/>
              </a:lnSpc>
              <a:spcBef>
                <a:spcPts val="1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3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165100" lvl="2" marL="0" marR="0" rtl="0" algn="l">
              <a:lnSpc>
                <a:spcPct val="120833"/>
              </a:lnSpc>
              <a:spcBef>
                <a:spcPts val="1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3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254000" lvl="3" marL="0" marR="0" rtl="0" algn="l">
              <a:lnSpc>
                <a:spcPct val="120833"/>
              </a:lnSpc>
              <a:spcBef>
                <a:spcPts val="1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3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330200" lvl="4" marL="0" marR="0" rtl="0" algn="l">
              <a:lnSpc>
                <a:spcPct val="120833"/>
              </a:lnSpc>
              <a:spcBef>
                <a:spcPts val="1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3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419100" lvl="5" marL="0" marR="0" rtl="0" algn="l">
              <a:lnSpc>
                <a:spcPct val="120833"/>
              </a:lnSpc>
              <a:spcBef>
                <a:spcPts val="1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3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495300" lvl="6" marL="0" marR="0" rtl="0" algn="l">
              <a:lnSpc>
                <a:spcPct val="120833"/>
              </a:lnSpc>
              <a:spcBef>
                <a:spcPts val="1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3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584200" lvl="7" marL="0" marR="0" rtl="0" algn="l">
              <a:lnSpc>
                <a:spcPct val="120833"/>
              </a:lnSpc>
              <a:spcBef>
                <a:spcPts val="1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3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660400" lvl="8" marL="0" marR="0" rtl="0" algn="l">
              <a:lnSpc>
                <a:spcPct val="120833"/>
              </a:lnSpc>
              <a:spcBef>
                <a:spcPts val="1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3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1506141" y="2652117"/>
            <a:ext cx="61317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3150" lIns="33150" spcFirstLastPara="1" rIns="33150" wrap="square" tIns="33150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4461990" y="4878957"/>
            <a:ext cx="212700" cy="1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28775" lIns="28775" spcFirstLastPara="1" rIns="28775" wrap="square" tIns="28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700">
              <a:solidFill>
                <a:srgbClr val="A6B0C0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>
  <p:cSld name="Title and body">
    <p:bg>
      <p:bgPr>
        <a:solidFill>
          <a:srgbClr val="FFFFFF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657697"/>
            <a:ext cx="8520600" cy="5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33150" lIns="33150" spcFirstLastPara="1" rIns="33150" wrap="square" tIns="33150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88900" lvl="1" marL="0" marR="0" rtl="0" algn="l">
              <a:lnSpc>
                <a:spcPct val="120833"/>
              </a:lnSpc>
              <a:spcBef>
                <a:spcPts val="1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3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165100" lvl="2" marL="0" marR="0" rtl="0" algn="l">
              <a:lnSpc>
                <a:spcPct val="120833"/>
              </a:lnSpc>
              <a:spcBef>
                <a:spcPts val="1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3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254000" lvl="3" marL="0" marR="0" rtl="0" algn="l">
              <a:lnSpc>
                <a:spcPct val="120833"/>
              </a:lnSpc>
              <a:spcBef>
                <a:spcPts val="1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3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330200" lvl="4" marL="0" marR="0" rtl="0" algn="l">
              <a:lnSpc>
                <a:spcPct val="120833"/>
              </a:lnSpc>
              <a:spcBef>
                <a:spcPts val="1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3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419100" lvl="5" marL="0" marR="0" rtl="0" algn="l">
              <a:lnSpc>
                <a:spcPct val="120833"/>
              </a:lnSpc>
              <a:spcBef>
                <a:spcPts val="1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3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495300" lvl="6" marL="0" marR="0" rtl="0" algn="l">
              <a:lnSpc>
                <a:spcPct val="120833"/>
              </a:lnSpc>
              <a:spcBef>
                <a:spcPts val="1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3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584200" lvl="7" marL="0" marR="0" rtl="0" algn="l">
              <a:lnSpc>
                <a:spcPct val="120833"/>
              </a:lnSpc>
              <a:spcBef>
                <a:spcPts val="1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3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660400" lvl="8" marL="0" marR="0" rtl="0" algn="l">
              <a:lnSpc>
                <a:spcPct val="120833"/>
              </a:lnSpc>
              <a:spcBef>
                <a:spcPts val="1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3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60" name="Google Shape;60;p15"/>
          <p:cNvSpPr txBox="1"/>
          <p:nvPr>
            <p:ph idx="1" type="body"/>
          </p:nvPr>
        </p:nvSpPr>
        <p:spPr>
          <a:xfrm>
            <a:off x="311700" y="1294402"/>
            <a:ext cx="8520600" cy="30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3150" lIns="33150" spcFirstLastPara="1" rIns="33150" wrap="square" tIns="33150"/>
          <a:lstStyle>
            <a:lvl1pPr indent="-228600" lvl="0" marL="457200" marR="0" rtl="0" algn="l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Clr>
                <a:srgbClr val="595959"/>
              </a:buClr>
              <a:buSzPts val="500"/>
              <a:buFont typeface="Arial"/>
              <a:buNone/>
              <a:defRPr b="0" i="0" sz="19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Clr>
                <a:srgbClr val="595959"/>
              </a:buClr>
              <a:buSzPts val="500"/>
              <a:buFont typeface="Arial"/>
              <a:buNone/>
              <a:defRPr b="0" i="0" sz="19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Clr>
                <a:srgbClr val="595959"/>
              </a:buClr>
              <a:buSzPts val="500"/>
              <a:buFont typeface="Arial"/>
              <a:buNone/>
              <a:defRPr b="0" i="0" sz="19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Clr>
                <a:srgbClr val="595959"/>
              </a:buClr>
              <a:buSzPts val="500"/>
              <a:buFont typeface="Arial"/>
              <a:buNone/>
              <a:defRPr b="0" i="0" sz="19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Clr>
                <a:srgbClr val="595959"/>
              </a:buClr>
              <a:buSzPts val="500"/>
              <a:buFont typeface="Arial"/>
              <a:buNone/>
              <a:defRPr b="0" i="0" sz="19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8685218" y="4482290"/>
            <a:ext cx="336000" cy="29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8375" lIns="88375" spcFirstLastPara="1" rIns="88375" wrap="square" tIns="883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700">
              <a:solidFill>
                <a:srgbClr val="A6B0C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type="title"/>
          </p:nvPr>
        </p:nvSpPr>
        <p:spPr>
          <a:xfrm>
            <a:off x="571500" y="518636"/>
            <a:ext cx="8001000" cy="1444200"/>
          </a:xfrm>
          <a:prstGeom prst="rect">
            <a:avLst/>
          </a:prstGeom>
          <a:noFill/>
          <a:ln>
            <a:noFill/>
          </a:ln>
        </p:spPr>
        <p:txBody>
          <a:bodyPr anchorCtr="0" anchor="b" bIns="33150" lIns="33150" spcFirstLastPara="1" rIns="33150" wrap="square" tIns="33150"/>
          <a:lstStyle>
            <a:lvl1pPr indent="0" lvl="0" marL="0" marR="0" rtl="0" algn="l">
              <a:lnSpc>
                <a:spcPct val="120370"/>
              </a:lnSpc>
              <a:spcBef>
                <a:spcPts val="1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3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88900" lvl="1" marL="0" marR="0" rtl="0" algn="l">
              <a:lnSpc>
                <a:spcPct val="120833"/>
              </a:lnSpc>
              <a:spcBef>
                <a:spcPts val="1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3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165100" lvl="2" marL="0" marR="0" rtl="0" algn="l">
              <a:lnSpc>
                <a:spcPct val="120833"/>
              </a:lnSpc>
              <a:spcBef>
                <a:spcPts val="1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3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254000" lvl="3" marL="0" marR="0" rtl="0" algn="l">
              <a:lnSpc>
                <a:spcPct val="120833"/>
              </a:lnSpc>
              <a:spcBef>
                <a:spcPts val="1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3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330200" lvl="4" marL="0" marR="0" rtl="0" algn="l">
              <a:lnSpc>
                <a:spcPct val="120833"/>
              </a:lnSpc>
              <a:spcBef>
                <a:spcPts val="1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3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419100" lvl="5" marL="0" marR="0" rtl="0" algn="l">
              <a:lnSpc>
                <a:spcPct val="120833"/>
              </a:lnSpc>
              <a:spcBef>
                <a:spcPts val="1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3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495300" lvl="6" marL="0" marR="0" rtl="0" algn="l">
              <a:lnSpc>
                <a:spcPct val="120833"/>
              </a:lnSpc>
              <a:spcBef>
                <a:spcPts val="1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3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584200" lvl="7" marL="0" marR="0" rtl="0" algn="l">
              <a:lnSpc>
                <a:spcPct val="120833"/>
              </a:lnSpc>
              <a:spcBef>
                <a:spcPts val="1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3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660400" lvl="8" marL="0" marR="0" rtl="0" algn="l">
              <a:lnSpc>
                <a:spcPct val="120833"/>
              </a:lnSpc>
              <a:spcBef>
                <a:spcPts val="1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3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64" name="Google Shape;64;p16"/>
          <p:cNvSpPr txBox="1"/>
          <p:nvPr>
            <p:ph idx="1" type="body"/>
          </p:nvPr>
        </p:nvSpPr>
        <p:spPr>
          <a:xfrm>
            <a:off x="571500" y="2014538"/>
            <a:ext cx="11865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33150" lIns="33150" spcFirstLastPara="1" rIns="33150" wrap="square" tIns="33150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3"/>
              </a:buClr>
              <a:buSzPts val="500"/>
              <a:buFont typeface="Helvetica Neue"/>
              <a:buNone/>
              <a:defRPr b="0" i="0" sz="2600" u="none" cap="none" strike="noStrike">
                <a:solidFill>
                  <a:srgbClr val="8E8E9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E8E93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8E8E9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1700" u="sng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E8E93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8E8E9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E8E93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8E8E9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65" name="Google Shape;65;p16"/>
          <p:cNvSpPr txBox="1"/>
          <p:nvPr>
            <p:ph idx="2" type="body"/>
          </p:nvPr>
        </p:nvSpPr>
        <p:spPr>
          <a:xfrm>
            <a:off x="571500" y="3450431"/>
            <a:ext cx="8001000" cy="10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33150" lIns="33150" spcFirstLastPara="1" rIns="33150" wrap="square" tIns="33150"/>
          <a:lstStyle>
            <a:lvl1pPr indent="-228600" lvl="0" marL="457200" marR="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E8E93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8E8E9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E8E93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8E8E9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E8E93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8E8E9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E8E93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8E8E9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66" name="Google Shape;66;p16"/>
          <p:cNvSpPr/>
          <p:nvPr/>
        </p:nvSpPr>
        <p:spPr>
          <a:xfrm>
            <a:off x="570686" y="4766310"/>
            <a:ext cx="8001000" cy="1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18425" lIns="18425" spcFirstLastPara="1" rIns="18425" wrap="square" tIns="18425">
            <a:noAutofit/>
          </a:bodyPr>
          <a:lstStyle/>
          <a:p>
            <a:pPr indent="0" lvl="0" marL="0" marR="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8E8E93"/>
              </a:buClr>
              <a:buFont typeface="Helvetica Neue"/>
              <a:buNone/>
            </a:pPr>
            <a:r>
              <a:rPr b="0" i="0" lang="en" sz="900" u="none" cap="none" strike="noStrike">
                <a:solidFill>
                  <a:srgbClr val="8E8E9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© 2015 Apple Inc. All rights reserved. Redistribution or public display not permitted without written permission from Apple.</a:t>
            </a:r>
            <a:endParaRPr sz="500"/>
          </a:p>
        </p:txBody>
      </p:sp>
      <p:sp>
        <p:nvSpPr>
          <p:cNvPr id="67" name="Google Shape;67;p16"/>
          <p:cNvSpPr txBox="1"/>
          <p:nvPr>
            <p:ph idx="3" type="body"/>
          </p:nvPr>
        </p:nvSpPr>
        <p:spPr>
          <a:xfrm>
            <a:off x="571500" y="242173"/>
            <a:ext cx="1132500" cy="29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3150" lIns="33150" spcFirstLastPara="1" rIns="33150" wrap="square" tIns="33150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E8E93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8E8E9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1700" u="sng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E8E93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8E8E9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E8E93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8E8E9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68" name="Google Shape;68;p16"/>
          <p:cNvSpPr txBox="1"/>
          <p:nvPr>
            <p:ph idx="4" type="body"/>
          </p:nvPr>
        </p:nvSpPr>
        <p:spPr>
          <a:xfrm>
            <a:off x="7338896" y="242173"/>
            <a:ext cx="1233600" cy="29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3150" lIns="33150" spcFirstLastPara="1" rIns="33150" wrap="square" tIns="33150"/>
          <a:lstStyle>
            <a:lvl1pPr indent="-228600" lvl="0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3"/>
              </a:buClr>
              <a:buSzPts val="500"/>
              <a:buFont typeface="Helvetica Neue"/>
              <a:buNone/>
              <a:defRPr b="0" i="0" sz="1800" u="none" cap="none" strike="noStrike">
                <a:solidFill>
                  <a:srgbClr val="8E8E9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E8E93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8E8E9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1700" u="sng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E8E93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8E8E9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E8E93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8E8E9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69" name="Google Shape;69;p16"/>
          <p:cNvSpPr txBox="1"/>
          <p:nvPr>
            <p:ph idx="5" type="body"/>
          </p:nvPr>
        </p:nvSpPr>
        <p:spPr>
          <a:xfrm>
            <a:off x="571500" y="2438876"/>
            <a:ext cx="1301100" cy="2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33150" lIns="33150" spcFirstLastPara="1" rIns="33150" wrap="square" tIns="33150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3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8E8E9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E8E93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8E8E9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1700" u="sng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E8E93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8E8E9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E8E93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8E8E9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70" name="Google Shape;70;p16"/>
          <p:cNvSpPr txBox="1"/>
          <p:nvPr>
            <p:ph idx="12" type="sldNum"/>
          </p:nvPr>
        </p:nvSpPr>
        <p:spPr>
          <a:xfrm>
            <a:off x="8383010" y="4864894"/>
            <a:ext cx="158400" cy="1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23025" lIns="23025" spcFirstLastPara="1" rIns="23025" wrap="square" tIns="230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B0C0"/>
              </a:buClr>
              <a:buFont typeface="Helvetica Neue"/>
              <a:buNone/>
              <a:defRPr b="0" i="0" sz="700" u="none" cap="none" strike="noStrike">
                <a:solidFill>
                  <a:srgbClr val="A6B0C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B0C0"/>
              </a:buClr>
              <a:buFont typeface="Helvetica Neue"/>
              <a:buNone/>
              <a:defRPr b="0" i="0" sz="700" u="none" cap="none" strike="noStrike">
                <a:solidFill>
                  <a:srgbClr val="A6B0C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B0C0"/>
              </a:buClr>
              <a:buFont typeface="Helvetica Neue"/>
              <a:buNone/>
              <a:defRPr b="0" i="0" sz="700" u="none" cap="none" strike="noStrike">
                <a:solidFill>
                  <a:srgbClr val="A6B0C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B0C0"/>
              </a:buClr>
              <a:buFont typeface="Helvetica Neue"/>
              <a:buNone/>
              <a:defRPr b="0" i="0" sz="700" u="none" cap="none" strike="noStrike">
                <a:solidFill>
                  <a:srgbClr val="A6B0C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B0C0"/>
              </a:buClr>
              <a:buFont typeface="Helvetica Neue"/>
              <a:buNone/>
              <a:defRPr b="0" i="0" sz="700" u="none" cap="none" strike="noStrike">
                <a:solidFill>
                  <a:srgbClr val="A6B0C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B0C0"/>
              </a:buClr>
              <a:buFont typeface="Helvetica Neue"/>
              <a:buNone/>
              <a:defRPr b="0" i="0" sz="700" u="none" cap="none" strike="noStrike">
                <a:solidFill>
                  <a:srgbClr val="A6B0C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B0C0"/>
              </a:buClr>
              <a:buFont typeface="Helvetica Neue"/>
              <a:buNone/>
              <a:defRPr b="0" i="0" sz="700" u="none" cap="none" strike="noStrike">
                <a:solidFill>
                  <a:srgbClr val="A6B0C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B0C0"/>
              </a:buClr>
              <a:buFont typeface="Helvetica Neue"/>
              <a:buNone/>
              <a:defRPr b="0" i="0" sz="700" u="none" cap="none" strike="noStrike">
                <a:solidFill>
                  <a:srgbClr val="A6B0C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B0C0"/>
              </a:buClr>
              <a:buFont typeface="Helvetica Neue"/>
              <a:buNone/>
              <a:defRPr b="0" i="0" sz="700" u="none" cap="none" strike="noStrike">
                <a:solidFill>
                  <a:srgbClr val="A6B0C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gue">
  <p:cSld name="Segue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7"/>
          <p:cNvSpPr txBox="1"/>
          <p:nvPr>
            <p:ph type="title"/>
          </p:nvPr>
        </p:nvSpPr>
        <p:spPr>
          <a:xfrm>
            <a:off x="571500" y="1230154"/>
            <a:ext cx="8001000" cy="24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3150" lIns="33150" spcFirstLastPara="1" rIns="33150" wrap="square" tIns="33150"/>
          <a:lstStyle>
            <a:lvl1pPr indent="0" lvl="0" marL="0" marR="0" rtl="0" algn="l">
              <a:lnSpc>
                <a:spcPct val="120370"/>
              </a:lnSpc>
              <a:spcBef>
                <a:spcPts val="1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3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88900" lvl="1" marL="0" marR="0" rtl="0" algn="l">
              <a:lnSpc>
                <a:spcPct val="120833"/>
              </a:lnSpc>
              <a:spcBef>
                <a:spcPts val="1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3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165100" lvl="2" marL="0" marR="0" rtl="0" algn="l">
              <a:lnSpc>
                <a:spcPct val="120833"/>
              </a:lnSpc>
              <a:spcBef>
                <a:spcPts val="1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3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254000" lvl="3" marL="0" marR="0" rtl="0" algn="l">
              <a:lnSpc>
                <a:spcPct val="120833"/>
              </a:lnSpc>
              <a:spcBef>
                <a:spcPts val="1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3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330200" lvl="4" marL="0" marR="0" rtl="0" algn="l">
              <a:lnSpc>
                <a:spcPct val="120833"/>
              </a:lnSpc>
              <a:spcBef>
                <a:spcPts val="1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3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419100" lvl="5" marL="0" marR="0" rtl="0" algn="l">
              <a:lnSpc>
                <a:spcPct val="120833"/>
              </a:lnSpc>
              <a:spcBef>
                <a:spcPts val="1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3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495300" lvl="6" marL="0" marR="0" rtl="0" algn="l">
              <a:lnSpc>
                <a:spcPct val="120833"/>
              </a:lnSpc>
              <a:spcBef>
                <a:spcPts val="1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3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584200" lvl="7" marL="0" marR="0" rtl="0" algn="l">
              <a:lnSpc>
                <a:spcPct val="120833"/>
              </a:lnSpc>
              <a:spcBef>
                <a:spcPts val="1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3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660400" lvl="8" marL="0" marR="0" rtl="0" algn="l">
              <a:lnSpc>
                <a:spcPct val="120833"/>
              </a:lnSpc>
              <a:spcBef>
                <a:spcPts val="1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3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73" name="Google Shape;73;p17"/>
          <p:cNvSpPr txBox="1"/>
          <p:nvPr>
            <p:ph idx="1" type="body"/>
          </p:nvPr>
        </p:nvSpPr>
        <p:spPr>
          <a:xfrm>
            <a:off x="571500" y="3699034"/>
            <a:ext cx="8001000" cy="5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33150" lIns="33150" spcFirstLastPara="1" rIns="33150" wrap="square" tIns="33150"/>
          <a:lstStyle>
            <a:lvl1pPr indent="-228600" lvl="0" marL="457200" marR="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E8E93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8E8E9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E8E93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8E8E9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E8E93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8E8E9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E8E93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8E8E9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74" name="Google Shape;74;p17"/>
          <p:cNvSpPr txBox="1"/>
          <p:nvPr>
            <p:ph idx="12" type="sldNum"/>
          </p:nvPr>
        </p:nvSpPr>
        <p:spPr>
          <a:xfrm>
            <a:off x="8383010" y="4864894"/>
            <a:ext cx="158400" cy="1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23025" lIns="23025" spcFirstLastPara="1" rIns="23025" wrap="square" tIns="230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B0C0"/>
              </a:buClr>
              <a:buFont typeface="Helvetica Neue"/>
              <a:buNone/>
              <a:defRPr b="0" i="0" sz="700" u="none" cap="none" strike="noStrike">
                <a:solidFill>
                  <a:srgbClr val="A6B0C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B0C0"/>
              </a:buClr>
              <a:buFont typeface="Helvetica Neue"/>
              <a:buNone/>
              <a:defRPr b="0" i="0" sz="700" u="none" cap="none" strike="noStrike">
                <a:solidFill>
                  <a:srgbClr val="A6B0C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B0C0"/>
              </a:buClr>
              <a:buFont typeface="Helvetica Neue"/>
              <a:buNone/>
              <a:defRPr b="0" i="0" sz="700" u="none" cap="none" strike="noStrike">
                <a:solidFill>
                  <a:srgbClr val="A6B0C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B0C0"/>
              </a:buClr>
              <a:buFont typeface="Helvetica Neue"/>
              <a:buNone/>
              <a:defRPr b="0" i="0" sz="700" u="none" cap="none" strike="noStrike">
                <a:solidFill>
                  <a:srgbClr val="A6B0C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B0C0"/>
              </a:buClr>
              <a:buFont typeface="Helvetica Neue"/>
              <a:buNone/>
              <a:defRPr b="0" i="0" sz="700" u="none" cap="none" strike="noStrike">
                <a:solidFill>
                  <a:srgbClr val="A6B0C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B0C0"/>
              </a:buClr>
              <a:buFont typeface="Helvetica Neue"/>
              <a:buNone/>
              <a:defRPr b="0" i="0" sz="700" u="none" cap="none" strike="noStrike">
                <a:solidFill>
                  <a:srgbClr val="A6B0C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B0C0"/>
              </a:buClr>
              <a:buFont typeface="Helvetica Neue"/>
              <a:buNone/>
              <a:defRPr b="0" i="0" sz="700" u="none" cap="none" strike="noStrike">
                <a:solidFill>
                  <a:srgbClr val="A6B0C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B0C0"/>
              </a:buClr>
              <a:buFont typeface="Helvetica Neue"/>
              <a:buNone/>
              <a:defRPr b="0" i="0" sz="700" u="none" cap="none" strike="noStrike">
                <a:solidFill>
                  <a:srgbClr val="A6B0C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B0C0"/>
              </a:buClr>
              <a:buFont typeface="Helvetica Neue"/>
              <a:buNone/>
              <a:defRPr b="0" i="0" sz="700" u="none" cap="none" strike="noStrike">
                <a:solidFill>
                  <a:srgbClr val="A6B0C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gue w/Sub">
  <p:cSld name="Segue w/Sub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8"/>
          <p:cNvSpPr txBox="1"/>
          <p:nvPr>
            <p:ph type="title"/>
          </p:nvPr>
        </p:nvSpPr>
        <p:spPr>
          <a:xfrm>
            <a:off x="571500" y="257175"/>
            <a:ext cx="8001000" cy="2443200"/>
          </a:xfrm>
          <a:prstGeom prst="rect">
            <a:avLst/>
          </a:prstGeom>
          <a:noFill/>
          <a:ln>
            <a:noFill/>
          </a:ln>
        </p:spPr>
        <p:txBody>
          <a:bodyPr anchorCtr="0" anchor="b" bIns="33150" lIns="33150" spcFirstLastPara="1" rIns="33150" wrap="square" tIns="33150"/>
          <a:lstStyle>
            <a:lvl1pPr indent="0" lvl="0" marL="0" marR="0" rtl="0" algn="l">
              <a:lnSpc>
                <a:spcPct val="120370"/>
              </a:lnSpc>
              <a:spcBef>
                <a:spcPts val="1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3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88900" lvl="1" marL="0" marR="0" rtl="0" algn="l">
              <a:lnSpc>
                <a:spcPct val="120833"/>
              </a:lnSpc>
              <a:spcBef>
                <a:spcPts val="1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3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165100" lvl="2" marL="0" marR="0" rtl="0" algn="l">
              <a:lnSpc>
                <a:spcPct val="120833"/>
              </a:lnSpc>
              <a:spcBef>
                <a:spcPts val="1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3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254000" lvl="3" marL="0" marR="0" rtl="0" algn="l">
              <a:lnSpc>
                <a:spcPct val="120833"/>
              </a:lnSpc>
              <a:spcBef>
                <a:spcPts val="1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3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330200" lvl="4" marL="0" marR="0" rtl="0" algn="l">
              <a:lnSpc>
                <a:spcPct val="120833"/>
              </a:lnSpc>
              <a:spcBef>
                <a:spcPts val="1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3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419100" lvl="5" marL="0" marR="0" rtl="0" algn="l">
              <a:lnSpc>
                <a:spcPct val="120833"/>
              </a:lnSpc>
              <a:spcBef>
                <a:spcPts val="1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3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495300" lvl="6" marL="0" marR="0" rtl="0" algn="l">
              <a:lnSpc>
                <a:spcPct val="120833"/>
              </a:lnSpc>
              <a:spcBef>
                <a:spcPts val="1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3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584200" lvl="7" marL="0" marR="0" rtl="0" algn="l">
              <a:lnSpc>
                <a:spcPct val="120833"/>
              </a:lnSpc>
              <a:spcBef>
                <a:spcPts val="1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3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660400" lvl="8" marL="0" marR="0" rtl="0" algn="l">
              <a:lnSpc>
                <a:spcPct val="120833"/>
              </a:lnSpc>
              <a:spcBef>
                <a:spcPts val="1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3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77" name="Google Shape;77;p18"/>
          <p:cNvSpPr txBox="1"/>
          <p:nvPr>
            <p:ph idx="1" type="body"/>
          </p:nvPr>
        </p:nvSpPr>
        <p:spPr>
          <a:xfrm>
            <a:off x="571500" y="2726055"/>
            <a:ext cx="80010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3150" lIns="33150" spcFirstLastPara="1" rIns="33150" wrap="square" tIns="33150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3"/>
              </a:buClr>
              <a:buSzPts val="500"/>
              <a:buFont typeface="Helvetica Neue"/>
              <a:buNone/>
              <a:defRPr b="0" i="0" sz="2600" u="none" cap="none" strike="noStrike">
                <a:solidFill>
                  <a:srgbClr val="8E8E9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E8E93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8E8E9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1700" u="sng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E8E93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8E8E9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E8E93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8E8E9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78" name="Google Shape;78;p18"/>
          <p:cNvSpPr txBox="1"/>
          <p:nvPr>
            <p:ph idx="2" type="body"/>
          </p:nvPr>
        </p:nvSpPr>
        <p:spPr>
          <a:xfrm>
            <a:off x="571500" y="3699034"/>
            <a:ext cx="8001000" cy="5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3150" lIns="33150" spcFirstLastPara="1" rIns="33150" wrap="square" tIns="33150"/>
          <a:lstStyle>
            <a:lvl1pPr indent="-228600" lvl="0" marL="457200" marR="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E8E93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8E8E9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E8E93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8E8E9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E8E93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8E8E9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E8E93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8E8E9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79" name="Google Shape;79;p18"/>
          <p:cNvSpPr txBox="1"/>
          <p:nvPr>
            <p:ph idx="12" type="sldNum"/>
          </p:nvPr>
        </p:nvSpPr>
        <p:spPr>
          <a:xfrm>
            <a:off x="8383010" y="4864894"/>
            <a:ext cx="158400" cy="1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23025" lIns="23025" spcFirstLastPara="1" rIns="23025" wrap="square" tIns="230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B0C0"/>
              </a:buClr>
              <a:buFont typeface="Helvetica Neue"/>
              <a:buNone/>
              <a:defRPr b="0" i="0" sz="700" u="none" cap="none" strike="noStrike">
                <a:solidFill>
                  <a:srgbClr val="A6B0C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B0C0"/>
              </a:buClr>
              <a:buFont typeface="Helvetica Neue"/>
              <a:buNone/>
              <a:defRPr b="0" i="0" sz="700" u="none" cap="none" strike="noStrike">
                <a:solidFill>
                  <a:srgbClr val="A6B0C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B0C0"/>
              </a:buClr>
              <a:buFont typeface="Helvetica Neue"/>
              <a:buNone/>
              <a:defRPr b="0" i="0" sz="700" u="none" cap="none" strike="noStrike">
                <a:solidFill>
                  <a:srgbClr val="A6B0C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B0C0"/>
              </a:buClr>
              <a:buFont typeface="Helvetica Neue"/>
              <a:buNone/>
              <a:defRPr b="0" i="0" sz="700" u="none" cap="none" strike="noStrike">
                <a:solidFill>
                  <a:srgbClr val="A6B0C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B0C0"/>
              </a:buClr>
              <a:buFont typeface="Helvetica Neue"/>
              <a:buNone/>
              <a:defRPr b="0" i="0" sz="700" u="none" cap="none" strike="noStrike">
                <a:solidFill>
                  <a:srgbClr val="A6B0C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B0C0"/>
              </a:buClr>
              <a:buFont typeface="Helvetica Neue"/>
              <a:buNone/>
              <a:defRPr b="0" i="0" sz="700" u="none" cap="none" strike="noStrike">
                <a:solidFill>
                  <a:srgbClr val="A6B0C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B0C0"/>
              </a:buClr>
              <a:buFont typeface="Helvetica Neue"/>
              <a:buNone/>
              <a:defRPr b="0" i="0" sz="700" u="none" cap="none" strike="noStrike">
                <a:solidFill>
                  <a:srgbClr val="A6B0C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B0C0"/>
              </a:buClr>
              <a:buFont typeface="Helvetica Neue"/>
              <a:buNone/>
              <a:defRPr b="0" i="0" sz="700" u="none" cap="none" strike="noStrike">
                <a:solidFill>
                  <a:srgbClr val="A6B0C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B0C0"/>
              </a:buClr>
              <a:buFont typeface="Helvetica Neue"/>
              <a:buNone/>
              <a:defRPr b="0" i="0" sz="700" u="none" cap="none" strike="noStrike">
                <a:solidFill>
                  <a:srgbClr val="A6B0C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emo Slide">
  <p:cSld name="Demo Slide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9"/>
          <p:cNvSpPr txBox="1"/>
          <p:nvPr>
            <p:ph idx="1" type="body"/>
          </p:nvPr>
        </p:nvSpPr>
        <p:spPr>
          <a:xfrm>
            <a:off x="571500" y="2726055"/>
            <a:ext cx="80010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3150" lIns="33150" spcFirstLastPara="1" rIns="33150" wrap="square" tIns="33150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3"/>
              </a:buClr>
              <a:buSzPts val="500"/>
              <a:buFont typeface="Helvetica Neue"/>
              <a:buNone/>
              <a:defRPr b="0" i="0" sz="2600" u="none" cap="none" strike="noStrike">
                <a:solidFill>
                  <a:srgbClr val="8E8E9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E8E93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8E8E9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1700" u="sng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E8E93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8E8E9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E8E93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8E8E9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2" name="Google Shape;82;p19"/>
          <p:cNvSpPr txBox="1"/>
          <p:nvPr>
            <p:ph idx="2" type="body"/>
          </p:nvPr>
        </p:nvSpPr>
        <p:spPr>
          <a:xfrm>
            <a:off x="571500" y="3699034"/>
            <a:ext cx="80010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33150" lIns="33150" spcFirstLastPara="1" rIns="33150" wrap="square" tIns="33150"/>
          <a:lstStyle>
            <a:lvl1pPr indent="-228600" lvl="0" marL="457200" marR="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E8E93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8E8E9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E8E93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8E8E9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E8E93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8E8E9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E8E93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8E8E9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3" name="Google Shape;83;p19"/>
          <p:cNvSpPr/>
          <p:nvPr/>
        </p:nvSpPr>
        <p:spPr>
          <a:xfrm>
            <a:off x="571500" y="2138839"/>
            <a:ext cx="1414800" cy="59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425" lIns="18425" spcFirstLastPara="1" rIns="18425" wrap="square" tIns="18425">
            <a:noAutofit/>
          </a:bodyPr>
          <a:lstStyle/>
          <a:p>
            <a:pPr indent="0" lvl="0" marL="0" marR="0" rtl="0" algn="l">
              <a:lnSpc>
                <a:spcPct val="11203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b="0" i="1" lang="en" sz="3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Demo</a:t>
            </a:r>
            <a:endParaRPr sz="500"/>
          </a:p>
        </p:txBody>
      </p:sp>
      <p:sp>
        <p:nvSpPr>
          <p:cNvPr id="84" name="Google Shape;84;p19"/>
          <p:cNvSpPr txBox="1"/>
          <p:nvPr>
            <p:ph idx="12" type="sldNum"/>
          </p:nvPr>
        </p:nvSpPr>
        <p:spPr>
          <a:xfrm>
            <a:off x="8383010" y="4864894"/>
            <a:ext cx="158400" cy="1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23025" lIns="23025" spcFirstLastPara="1" rIns="23025" wrap="square" tIns="230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B0C0"/>
              </a:buClr>
              <a:buFont typeface="Helvetica Neue"/>
              <a:buNone/>
              <a:defRPr b="0" i="0" sz="700" u="none" cap="none" strike="noStrike">
                <a:solidFill>
                  <a:srgbClr val="A6B0C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B0C0"/>
              </a:buClr>
              <a:buFont typeface="Helvetica Neue"/>
              <a:buNone/>
              <a:defRPr b="0" i="0" sz="700" u="none" cap="none" strike="noStrike">
                <a:solidFill>
                  <a:srgbClr val="A6B0C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B0C0"/>
              </a:buClr>
              <a:buFont typeface="Helvetica Neue"/>
              <a:buNone/>
              <a:defRPr b="0" i="0" sz="700" u="none" cap="none" strike="noStrike">
                <a:solidFill>
                  <a:srgbClr val="A6B0C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B0C0"/>
              </a:buClr>
              <a:buFont typeface="Helvetica Neue"/>
              <a:buNone/>
              <a:defRPr b="0" i="0" sz="700" u="none" cap="none" strike="noStrike">
                <a:solidFill>
                  <a:srgbClr val="A6B0C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B0C0"/>
              </a:buClr>
              <a:buFont typeface="Helvetica Neue"/>
              <a:buNone/>
              <a:defRPr b="0" i="0" sz="700" u="none" cap="none" strike="noStrike">
                <a:solidFill>
                  <a:srgbClr val="A6B0C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B0C0"/>
              </a:buClr>
              <a:buFont typeface="Helvetica Neue"/>
              <a:buNone/>
              <a:defRPr b="0" i="0" sz="700" u="none" cap="none" strike="noStrike">
                <a:solidFill>
                  <a:srgbClr val="A6B0C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B0C0"/>
              </a:buClr>
              <a:buFont typeface="Helvetica Neue"/>
              <a:buNone/>
              <a:defRPr b="0" i="0" sz="700" u="none" cap="none" strike="noStrike">
                <a:solidFill>
                  <a:srgbClr val="A6B0C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B0C0"/>
              </a:buClr>
              <a:buFont typeface="Helvetica Neue"/>
              <a:buNone/>
              <a:defRPr b="0" i="0" sz="700" u="none" cap="none" strike="noStrike">
                <a:solidFill>
                  <a:srgbClr val="A6B0C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B0C0"/>
              </a:buClr>
              <a:buFont typeface="Helvetica Neue"/>
              <a:buNone/>
              <a:defRPr b="0" i="0" sz="700" u="none" cap="none" strike="noStrike">
                <a:solidFill>
                  <a:srgbClr val="A6B0C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WWDC Bullet">
  <p:cSld name="WWDC Bulle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0"/>
          <p:cNvSpPr txBox="1"/>
          <p:nvPr>
            <p:ph type="title"/>
          </p:nvPr>
        </p:nvSpPr>
        <p:spPr>
          <a:xfrm>
            <a:off x="571500" y="257175"/>
            <a:ext cx="80010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3150" lIns="33150" spcFirstLastPara="1" rIns="33150" wrap="square" tIns="33150"/>
          <a:lstStyle>
            <a:lvl1pPr indent="0" lvl="0" marL="0" marR="0" rtl="0" algn="l">
              <a:lnSpc>
                <a:spcPct val="120833"/>
              </a:lnSpc>
              <a:spcBef>
                <a:spcPts val="1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3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88900" lvl="1" marL="0" marR="0" rtl="0" algn="l">
              <a:lnSpc>
                <a:spcPct val="120833"/>
              </a:lnSpc>
              <a:spcBef>
                <a:spcPts val="1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3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165100" lvl="2" marL="0" marR="0" rtl="0" algn="l">
              <a:lnSpc>
                <a:spcPct val="120833"/>
              </a:lnSpc>
              <a:spcBef>
                <a:spcPts val="1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3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254000" lvl="3" marL="0" marR="0" rtl="0" algn="l">
              <a:lnSpc>
                <a:spcPct val="120833"/>
              </a:lnSpc>
              <a:spcBef>
                <a:spcPts val="1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3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330200" lvl="4" marL="0" marR="0" rtl="0" algn="l">
              <a:lnSpc>
                <a:spcPct val="120833"/>
              </a:lnSpc>
              <a:spcBef>
                <a:spcPts val="1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3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419100" lvl="5" marL="0" marR="0" rtl="0" algn="l">
              <a:lnSpc>
                <a:spcPct val="120833"/>
              </a:lnSpc>
              <a:spcBef>
                <a:spcPts val="1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3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495300" lvl="6" marL="0" marR="0" rtl="0" algn="l">
              <a:lnSpc>
                <a:spcPct val="120833"/>
              </a:lnSpc>
              <a:spcBef>
                <a:spcPts val="1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3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584200" lvl="7" marL="0" marR="0" rtl="0" algn="l">
              <a:lnSpc>
                <a:spcPct val="120833"/>
              </a:lnSpc>
              <a:spcBef>
                <a:spcPts val="1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3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660400" lvl="8" marL="0" marR="0" rtl="0" algn="l">
              <a:lnSpc>
                <a:spcPct val="120833"/>
              </a:lnSpc>
              <a:spcBef>
                <a:spcPts val="1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3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7" name="Google Shape;87;p20"/>
          <p:cNvSpPr txBox="1"/>
          <p:nvPr>
            <p:ph idx="1" type="body"/>
          </p:nvPr>
        </p:nvSpPr>
        <p:spPr>
          <a:xfrm>
            <a:off x="571500" y="1491615"/>
            <a:ext cx="80010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3150" lIns="33150" spcFirstLastPara="1" rIns="33150" wrap="square" tIns="33150"/>
          <a:lstStyle>
            <a:lvl1pPr indent="-228600" lvl="0" marL="457200" marR="0" rtl="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23850" lvl="1" marL="914400" marR="0" rtl="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"/>
              <a:buChar char="•"/>
              <a:defRPr b="0" i="0" sz="1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7500" lvl="2" marL="1371600" marR="0" rtl="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Char char="-"/>
              <a:defRPr b="0" i="0" sz="1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8" name="Google Shape;88;p20"/>
          <p:cNvSpPr txBox="1"/>
          <p:nvPr>
            <p:ph idx="12" type="sldNum"/>
          </p:nvPr>
        </p:nvSpPr>
        <p:spPr>
          <a:xfrm>
            <a:off x="8383010" y="4864894"/>
            <a:ext cx="158400" cy="1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23025" lIns="23025" spcFirstLastPara="1" rIns="23025" wrap="square" tIns="230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B0C0"/>
              </a:buClr>
              <a:buFont typeface="Helvetica Neue"/>
              <a:buNone/>
              <a:defRPr b="0" i="0" sz="700" u="none" cap="none" strike="noStrike">
                <a:solidFill>
                  <a:srgbClr val="A6B0C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B0C0"/>
              </a:buClr>
              <a:buFont typeface="Helvetica Neue"/>
              <a:buNone/>
              <a:defRPr b="0" i="0" sz="700" u="none" cap="none" strike="noStrike">
                <a:solidFill>
                  <a:srgbClr val="A6B0C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B0C0"/>
              </a:buClr>
              <a:buFont typeface="Helvetica Neue"/>
              <a:buNone/>
              <a:defRPr b="0" i="0" sz="700" u="none" cap="none" strike="noStrike">
                <a:solidFill>
                  <a:srgbClr val="A6B0C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B0C0"/>
              </a:buClr>
              <a:buFont typeface="Helvetica Neue"/>
              <a:buNone/>
              <a:defRPr b="0" i="0" sz="700" u="none" cap="none" strike="noStrike">
                <a:solidFill>
                  <a:srgbClr val="A6B0C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B0C0"/>
              </a:buClr>
              <a:buFont typeface="Helvetica Neue"/>
              <a:buNone/>
              <a:defRPr b="0" i="0" sz="700" u="none" cap="none" strike="noStrike">
                <a:solidFill>
                  <a:srgbClr val="A6B0C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B0C0"/>
              </a:buClr>
              <a:buFont typeface="Helvetica Neue"/>
              <a:buNone/>
              <a:defRPr b="0" i="0" sz="700" u="none" cap="none" strike="noStrike">
                <a:solidFill>
                  <a:srgbClr val="A6B0C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B0C0"/>
              </a:buClr>
              <a:buFont typeface="Helvetica Neue"/>
              <a:buNone/>
              <a:defRPr b="0" i="0" sz="700" u="none" cap="none" strike="noStrike">
                <a:solidFill>
                  <a:srgbClr val="A6B0C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B0C0"/>
              </a:buClr>
              <a:buFont typeface="Helvetica Neue"/>
              <a:buNone/>
              <a:defRPr b="0" i="0" sz="700" u="none" cap="none" strike="noStrike">
                <a:solidFill>
                  <a:srgbClr val="A6B0C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B0C0"/>
              </a:buClr>
              <a:buFont typeface="Helvetica Neue"/>
              <a:buNone/>
              <a:defRPr b="0" i="0" sz="700" u="none" cap="none" strike="noStrike">
                <a:solidFill>
                  <a:srgbClr val="A6B0C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WWDC Bullet w/Sub">
  <p:cSld name="WWDC Bullet w/Sub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1"/>
          <p:cNvSpPr txBox="1"/>
          <p:nvPr>
            <p:ph type="title"/>
          </p:nvPr>
        </p:nvSpPr>
        <p:spPr>
          <a:xfrm>
            <a:off x="571500" y="257175"/>
            <a:ext cx="80010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3150" lIns="33150" spcFirstLastPara="1" rIns="33150" wrap="square" tIns="33150"/>
          <a:lstStyle>
            <a:lvl1pPr indent="0" lvl="0" marL="0" marR="0" rtl="0" algn="l">
              <a:lnSpc>
                <a:spcPct val="120833"/>
              </a:lnSpc>
              <a:spcBef>
                <a:spcPts val="1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3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88900" lvl="1" marL="0" marR="0" rtl="0" algn="l">
              <a:lnSpc>
                <a:spcPct val="120833"/>
              </a:lnSpc>
              <a:spcBef>
                <a:spcPts val="1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3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165100" lvl="2" marL="0" marR="0" rtl="0" algn="l">
              <a:lnSpc>
                <a:spcPct val="120833"/>
              </a:lnSpc>
              <a:spcBef>
                <a:spcPts val="1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3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254000" lvl="3" marL="0" marR="0" rtl="0" algn="l">
              <a:lnSpc>
                <a:spcPct val="120833"/>
              </a:lnSpc>
              <a:spcBef>
                <a:spcPts val="1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3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330200" lvl="4" marL="0" marR="0" rtl="0" algn="l">
              <a:lnSpc>
                <a:spcPct val="120833"/>
              </a:lnSpc>
              <a:spcBef>
                <a:spcPts val="1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3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419100" lvl="5" marL="0" marR="0" rtl="0" algn="l">
              <a:lnSpc>
                <a:spcPct val="120833"/>
              </a:lnSpc>
              <a:spcBef>
                <a:spcPts val="1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3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495300" lvl="6" marL="0" marR="0" rtl="0" algn="l">
              <a:lnSpc>
                <a:spcPct val="120833"/>
              </a:lnSpc>
              <a:spcBef>
                <a:spcPts val="1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3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584200" lvl="7" marL="0" marR="0" rtl="0" algn="l">
              <a:lnSpc>
                <a:spcPct val="120833"/>
              </a:lnSpc>
              <a:spcBef>
                <a:spcPts val="1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3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660400" lvl="8" marL="0" marR="0" rtl="0" algn="l">
              <a:lnSpc>
                <a:spcPct val="120833"/>
              </a:lnSpc>
              <a:spcBef>
                <a:spcPts val="1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3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91" name="Google Shape;91;p21"/>
          <p:cNvSpPr txBox="1"/>
          <p:nvPr>
            <p:ph idx="1" type="body"/>
          </p:nvPr>
        </p:nvSpPr>
        <p:spPr>
          <a:xfrm>
            <a:off x="571500" y="745808"/>
            <a:ext cx="80010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33150" lIns="33150" spcFirstLastPara="1" rIns="33150" wrap="square" tIns="33150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3"/>
              </a:buClr>
              <a:buSzPts val="500"/>
              <a:buFont typeface="Helvetica Neue"/>
              <a:buNone/>
              <a:defRPr b="0" i="0" sz="2600" u="none" cap="none" strike="noStrike">
                <a:solidFill>
                  <a:srgbClr val="8E8E9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E8E93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8E8E9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1700" u="sng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E8E93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8E8E9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E8E93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8E8E9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92" name="Google Shape;92;p21"/>
          <p:cNvSpPr txBox="1"/>
          <p:nvPr>
            <p:ph idx="2" type="body"/>
          </p:nvPr>
        </p:nvSpPr>
        <p:spPr>
          <a:xfrm>
            <a:off x="571500" y="1491615"/>
            <a:ext cx="8001000" cy="30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3150" lIns="33150" spcFirstLastPara="1" rIns="33150" wrap="square" tIns="33150"/>
          <a:lstStyle>
            <a:lvl1pPr indent="-228600" lvl="0" marL="457200" marR="0" rtl="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23850" lvl="1" marL="914400" marR="0" rtl="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"/>
              <a:buChar char="•"/>
              <a:defRPr b="0" i="0" sz="1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7500" lvl="2" marL="1371600" marR="0" rtl="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Char char="-"/>
              <a:defRPr b="0" i="0" sz="1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93" name="Google Shape;93;p21"/>
          <p:cNvSpPr txBox="1"/>
          <p:nvPr>
            <p:ph idx="12" type="sldNum"/>
          </p:nvPr>
        </p:nvSpPr>
        <p:spPr>
          <a:xfrm>
            <a:off x="8383010" y="4864894"/>
            <a:ext cx="158400" cy="1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23025" lIns="23025" spcFirstLastPara="1" rIns="23025" wrap="square" tIns="230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B0C0"/>
              </a:buClr>
              <a:buFont typeface="Helvetica Neue"/>
              <a:buNone/>
              <a:defRPr b="0" i="0" sz="700" u="none" cap="none" strike="noStrike">
                <a:solidFill>
                  <a:srgbClr val="A6B0C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B0C0"/>
              </a:buClr>
              <a:buFont typeface="Helvetica Neue"/>
              <a:buNone/>
              <a:defRPr b="0" i="0" sz="700" u="none" cap="none" strike="noStrike">
                <a:solidFill>
                  <a:srgbClr val="A6B0C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B0C0"/>
              </a:buClr>
              <a:buFont typeface="Helvetica Neue"/>
              <a:buNone/>
              <a:defRPr b="0" i="0" sz="700" u="none" cap="none" strike="noStrike">
                <a:solidFill>
                  <a:srgbClr val="A6B0C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B0C0"/>
              </a:buClr>
              <a:buFont typeface="Helvetica Neue"/>
              <a:buNone/>
              <a:defRPr b="0" i="0" sz="700" u="none" cap="none" strike="noStrike">
                <a:solidFill>
                  <a:srgbClr val="A6B0C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B0C0"/>
              </a:buClr>
              <a:buFont typeface="Helvetica Neue"/>
              <a:buNone/>
              <a:defRPr b="0" i="0" sz="700" u="none" cap="none" strike="noStrike">
                <a:solidFill>
                  <a:srgbClr val="A6B0C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B0C0"/>
              </a:buClr>
              <a:buFont typeface="Helvetica Neue"/>
              <a:buNone/>
              <a:defRPr b="0" i="0" sz="700" u="none" cap="none" strike="noStrike">
                <a:solidFill>
                  <a:srgbClr val="A6B0C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B0C0"/>
              </a:buClr>
              <a:buFont typeface="Helvetica Neue"/>
              <a:buNone/>
              <a:defRPr b="0" i="0" sz="700" u="none" cap="none" strike="noStrike">
                <a:solidFill>
                  <a:srgbClr val="A6B0C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B0C0"/>
              </a:buClr>
              <a:buFont typeface="Helvetica Neue"/>
              <a:buNone/>
              <a:defRPr b="0" i="0" sz="700" u="none" cap="none" strike="noStrike">
                <a:solidFill>
                  <a:srgbClr val="A6B0C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B0C0"/>
              </a:buClr>
              <a:buFont typeface="Helvetica Neue"/>
              <a:buNone/>
              <a:defRPr b="0" i="0" sz="700" u="none" cap="none" strike="noStrike">
                <a:solidFill>
                  <a:srgbClr val="A6B0C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WWDC Bullet + Graphic">
  <p:cSld name="WWDC Bullet + Graphic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2"/>
          <p:cNvSpPr txBox="1"/>
          <p:nvPr>
            <p:ph type="title"/>
          </p:nvPr>
        </p:nvSpPr>
        <p:spPr>
          <a:xfrm>
            <a:off x="571500" y="257175"/>
            <a:ext cx="80010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3150" lIns="33150" spcFirstLastPara="1" rIns="33150" wrap="square" tIns="33150"/>
          <a:lstStyle>
            <a:lvl1pPr indent="0" lvl="0" marL="0" marR="0" rtl="0" algn="l">
              <a:lnSpc>
                <a:spcPct val="120833"/>
              </a:lnSpc>
              <a:spcBef>
                <a:spcPts val="1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3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88900" lvl="1" marL="0" marR="0" rtl="0" algn="l">
              <a:lnSpc>
                <a:spcPct val="120833"/>
              </a:lnSpc>
              <a:spcBef>
                <a:spcPts val="1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3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165100" lvl="2" marL="0" marR="0" rtl="0" algn="l">
              <a:lnSpc>
                <a:spcPct val="120833"/>
              </a:lnSpc>
              <a:spcBef>
                <a:spcPts val="1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3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254000" lvl="3" marL="0" marR="0" rtl="0" algn="l">
              <a:lnSpc>
                <a:spcPct val="120833"/>
              </a:lnSpc>
              <a:spcBef>
                <a:spcPts val="1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3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330200" lvl="4" marL="0" marR="0" rtl="0" algn="l">
              <a:lnSpc>
                <a:spcPct val="120833"/>
              </a:lnSpc>
              <a:spcBef>
                <a:spcPts val="1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3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419100" lvl="5" marL="0" marR="0" rtl="0" algn="l">
              <a:lnSpc>
                <a:spcPct val="120833"/>
              </a:lnSpc>
              <a:spcBef>
                <a:spcPts val="1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3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495300" lvl="6" marL="0" marR="0" rtl="0" algn="l">
              <a:lnSpc>
                <a:spcPct val="120833"/>
              </a:lnSpc>
              <a:spcBef>
                <a:spcPts val="1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3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584200" lvl="7" marL="0" marR="0" rtl="0" algn="l">
              <a:lnSpc>
                <a:spcPct val="120833"/>
              </a:lnSpc>
              <a:spcBef>
                <a:spcPts val="1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3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660400" lvl="8" marL="0" marR="0" rtl="0" algn="l">
              <a:lnSpc>
                <a:spcPct val="120833"/>
              </a:lnSpc>
              <a:spcBef>
                <a:spcPts val="1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3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96" name="Google Shape;96;p22"/>
          <p:cNvSpPr txBox="1"/>
          <p:nvPr>
            <p:ph idx="1" type="body"/>
          </p:nvPr>
        </p:nvSpPr>
        <p:spPr>
          <a:xfrm>
            <a:off x="571500" y="1491615"/>
            <a:ext cx="4000500" cy="30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3150" lIns="33150" spcFirstLastPara="1" rIns="33150" wrap="square" tIns="33150"/>
          <a:lstStyle>
            <a:lvl1pPr indent="-228600" lvl="0" marL="457200" marR="0" rtl="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23850" lvl="1" marL="914400" marR="0" rtl="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"/>
              <a:buChar char="•"/>
              <a:defRPr b="0" i="0" sz="1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7500" lvl="2" marL="1371600" marR="0" rtl="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Char char="-"/>
              <a:defRPr b="0" i="0" sz="1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97" name="Google Shape;97;p22"/>
          <p:cNvSpPr txBox="1"/>
          <p:nvPr>
            <p:ph idx="12" type="sldNum"/>
          </p:nvPr>
        </p:nvSpPr>
        <p:spPr>
          <a:xfrm>
            <a:off x="8383010" y="4864894"/>
            <a:ext cx="158400" cy="1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23025" lIns="23025" spcFirstLastPara="1" rIns="23025" wrap="square" tIns="230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B0C0"/>
              </a:buClr>
              <a:buFont typeface="Helvetica Neue"/>
              <a:buNone/>
              <a:defRPr b="0" i="0" sz="700" u="none" cap="none" strike="noStrike">
                <a:solidFill>
                  <a:srgbClr val="A6B0C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B0C0"/>
              </a:buClr>
              <a:buFont typeface="Helvetica Neue"/>
              <a:buNone/>
              <a:defRPr b="0" i="0" sz="700" u="none" cap="none" strike="noStrike">
                <a:solidFill>
                  <a:srgbClr val="A6B0C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B0C0"/>
              </a:buClr>
              <a:buFont typeface="Helvetica Neue"/>
              <a:buNone/>
              <a:defRPr b="0" i="0" sz="700" u="none" cap="none" strike="noStrike">
                <a:solidFill>
                  <a:srgbClr val="A6B0C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B0C0"/>
              </a:buClr>
              <a:buFont typeface="Helvetica Neue"/>
              <a:buNone/>
              <a:defRPr b="0" i="0" sz="700" u="none" cap="none" strike="noStrike">
                <a:solidFill>
                  <a:srgbClr val="A6B0C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B0C0"/>
              </a:buClr>
              <a:buFont typeface="Helvetica Neue"/>
              <a:buNone/>
              <a:defRPr b="0" i="0" sz="700" u="none" cap="none" strike="noStrike">
                <a:solidFill>
                  <a:srgbClr val="A6B0C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B0C0"/>
              </a:buClr>
              <a:buFont typeface="Helvetica Neue"/>
              <a:buNone/>
              <a:defRPr b="0" i="0" sz="700" u="none" cap="none" strike="noStrike">
                <a:solidFill>
                  <a:srgbClr val="A6B0C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B0C0"/>
              </a:buClr>
              <a:buFont typeface="Helvetica Neue"/>
              <a:buNone/>
              <a:defRPr b="0" i="0" sz="700" u="none" cap="none" strike="noStrike">
                <a:solidFill>
                  <a:srgbClr val="A6B0C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B0C0"/>
              </a:buClr>
              <a:buFont typeface="Helvetica Neue"/>
              <a:buNone/>
              <a:defRPr b="0" i="0" sz="700" u="none" cap="none" strike="noStrike">
                <a:solidFill>
                  <a:srgbClr val="A6B0C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B0C0"/>
              </a:buClr>
              <a:buFont typeface="Helvetica Neue"/>
              <a:buNone/>
              <a:defRPr b="0" i="0" sz="700" u="none" cap="none" strike="noStrike">
                <a:solidFill>
                  <a:srgbClr val="A6B0C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WWDC Bullet w/Sub + Graphic">
  <p:cSld name="WWDC Bullet w/Sub + Graphic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3"/>
          <p:cNvSpPr txBox="1"/>
          <p:nvPr>
            <p:ph type="title"/>
          </p:nvPr>
        </p:nvSpPr>
        <p:spPr>
          <a:xfrm>
            <a:off x="571500" y="257175"/>
            <a:ext cx="80010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3150" lIns="33150" spcFirstLastPara="1" rIns="33150" wrap="square" tIns="33150"/>
          <a:lstStyle>
            <a:lvl1pPr indent="0" lvl="0" marL="0" marR="0" rtl="0" algn="l">
              <a:lnSpc>
                <a:spcPct val="120833"/>
              </a:lnSpc>
              <a:spcBef>
                <a:spcPts val="1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3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88900" lvl="1" marL="0" marR="0" rtl="0" algn="l">
              <a:lnSpc>
                <a:spcPct val="120833"/>
              </a:lnSpc>
              <a:spcBef>
                <a:spcPts val="1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3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165100" lvl="2" marL="0" marR="0" rtl="0" algn="l">
              <a:lnSpc>
                <a:spcPct val="120833"/>
              </a:lnSpc>
              <a:spcBef>
                <a:spcPts val="1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3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254000" lvl="3" marL="0" marR="0" rtl="0" algn="l">
              <a:lnSpc>
                <a:spcPct val="120833"/>
              </a:lnSpc>
              <a:spcBef>
                <a:spcPts val="1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3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330200" lvl="4" marL="0" marR="0" rtl="0" algn="l">
              <a:lnSpc>
                <a:spcPct val="120833"/>
              </a:lnSpc>
              <a:spcBef>
                <a:spcPts val="1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3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419100" lvl="5" marL="0" marR="0" rtl="0" algn="l">
              <a:lnSpc>
                <a:spcPct val="120833"/>
              </a:lnSpc>
              <a:spcBef>
                <a:spcPts val="1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3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495300" lvl="6" marL="0" marR="0" rtl="0" algn="l">
              <a:lnSpc>
                <a:spcPct val="120833"/>
              </a:lnSpc>
              <a:spcBef>
                <a:spcPts val="1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3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584200" lvl="7" marL="0" marR="0" rtl="0" algn="l">
              <a:lnSpc>
                <a:spcPct val="120833"/>
              </a:lnSpc>
              <a:spcBef>
                <a:spcPts val="1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3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660400" lvl="8" marL="0" marR="0" rtl="0" algn="l">
              <a:lnSpc>
                <a:spcPct val="120833"/>
              </a:lnSpc>
              <a:spcBef>
                <a:spcPts val="1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3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00" name="Google Shape;100;p23"/>
          <p:cNvSpPr txBox="1"/>
          <p:nvPr>
            <p:ph idx="1" type="body"/>
          </p:nvPr>
        </p:nvSpPr>
        <p:spPr>
          <a:xfrm>
            <a:off x="571500" y="745808"/>
            <a:ext cx="80010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33150" lIns="33150" spcFirstLastPara="1" rIns="33150" wrap="square" tIns="33150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3"/>
              </a:buClr>
              <a:buSzPts val="500"/>
              <a:buFont typeface="Helvetica Neue"/>
              <a:buNone/>
              <a:defRPr b="0" i="0" sz="2600" u="none" cap="none" strike="noStrike">
                <a:solidFill>
                  <a:srgbClr val="8E8E9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E8E93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8E8E9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1700" u="sng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E8E93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8E8E9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E8E93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8E8E9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01" name="Google Shape;101;p23"/>
          <p:cNvSpPr txBox="1"/>
          <p:nvPr>
            <p:ph idx="2" type="body"/>
          </p:nvPr>
        </p:nvSpPr>
        <p:spPr>
          <a:xfrm>
            <a:off x="571500" y="1491615"/>
            <a:ext cx="4000500" cy="30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3150" lIns="33150" spcFirstLastPara="1" rIns="33150" wrap="square" tIns="33150"/>
          <a:lstStyle>
            <a:lvl1pPr indent="-228600" lvl="0" marL="457200" marR="0" rtl="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23850" lvl="1" marL="914400" marR="0" rtl="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"/>
              <a:buChar char="•"/>
              <a:defRPr b="0" i="0" sz="1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7500" lvl="2" marL="1371600" marR="0" rtl="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Char char="-"/>
              <a:defRPr b="0" i="0" sz="1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02" name="Google Shape;102;p23"/>
          <p:cNvSpPr txBox="1"/>
          <p:nvPr>
            <p:ph idx="12" type="sldNum"/>
          </p:nvPr>
        </p:nvSpPr>
        <p:spPr>
          <a:xfrm>
            <a:off x="8383010" y="4864894"/>
            <a:ext cx="158400" cy="1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23025" lIns="23025" spcFirstLastPara="1" rIns="23025" wrap="square" tIns="230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B0C0"/>
              </a:buClr>
              <a:buFont typeface="Helvetica Neue"/>
              <a:buNone/>
              <a:defRPr b="0" i="0" sz="700" u="none" cap="none" strike="noStrike">
                <a:solidFill>
                  <a:srgbClr val="A6B0C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B0C0"/>
              </a:buClr>
              <a:buFont typeface="Helvetica Neue"/>
              <a:buNone/>
              <a:defRPr b="0" i="0" sz="700" u="none" cap="none" strike="noStrike">
                <a:solidFill>
                  <a:srgbClr val="A6B0C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B0C0"/>
              </a:buClr>
              <a:buFont typeface="Helvetica Neue"/>
              <a:buNone/>
              <a:defRPr b="0" i="0" sz="700" u="none" cap="none" strike="noStrike">
                <a:solidFill>
                  <a:srgbClr val="A6B0C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B0C0"/>
              </a:buClr>
              <a:buFont typeface="Helvetica Neue"/>
              <a:buNone/>
              <a:defRPr b="0" i="0" sz="700" u="none" cap="none" strike="noStrike">
                <a:solidFill>
                  <a:srgbClr val="A6B0C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B0C0"/>
              </a:buClr>
              <a:buFont typeface="Helvetica Neue"/>
              <a:buNone/>
              <a:defRPr b="0" i="0" sz="700" u="none" cap="none" strike="noStrike">
                <a:solidFill>
                  <a:srgbClr val="A6B0C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B0C0"/>
              </a:buClr>
              <a:buFont typeface="Helvetica Neue"/>
              <a:buNone/>
              <a:defRPr b="0" i="0" sz="700" u="none" cap="none" strike="noStrike">
                <a:solidFill>
                  <a:srgbClr val="A6B0C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B0C0"/>
              </a:buClr>
              <a:buFont typeface="Helvetica Neue"/>
              <a:buNone/>
              <a:defRPr b="0" i="0" sz="700" u="none" cap="none" strike="noStrike">
                <a:solidFill>
                  <a:srgbClr val="A6B0C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B0C0"/>
              </a:buClr>
              <a:buFont typeface="Helvetica Neue"/>
              <a:buNone/>
              <a:defRPr b="0" i="0" sz="700" u="none" cap="none" strike="noStrike">
                <a:solidFill>
                  <a:srgbClr val="A6B0C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B0C0"/>
              </a:buClr>
              <a:buFont typeface="Helvetica Neue"/>
              <a:buNone/>
              <a:defRPr b="0" i="0" sz="700" u="none" cap="none" strike="noStrike">
                <a:solidFill>
                  <a:srgbClr val="A6B0C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WWDC Graphic">
  <p:cSld name="WWDC Graphic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4"/>
          <p:cNvSpPr txBox="1"/>
          <p:nvPr>
            <p:ph type="title"/>
          </p:nvPr>
        </p:nvSpPr>
        <p:spPr>
          <a:xfrm>
            <a:off x="571500" y="257175"/>
            <a:ext cx="80010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3150" lIns="33150" spcFirstLastPara="1" rIns="33150" wrap="square" tIns="33150"/>
          <a:lstStyle>
            <a:lvl1pPr indent="0" lvl="0" marL="0" marR="0" rtl="0" algn="l">
              <a:lnSpc>
                <a:spcPct val="120833"/>
              </a:lnSpc>
              <a:spcBef>
                <a:spcPts val="1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3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88900" lvl="1" marL="0" marR="0" rtl="0" algn="l">
              <a:lnSpc>
                <a:spcPct val="120833"/>
              </a:lnSpc>
              <a:spcBef>
                <a:spcPts val="1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3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165100" lvl="2" marL="0" marR="0" rtl="0" algn="l">
              <a:lnSpc>
                <a:spcPct val="120833"/>
              </a:lnSpc>
              <a:spcBef>
                <a:spcPts val="1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3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254000" lvl="3" marL="0" marR="0" rtl="0" algn="l">
              <a:lnSpc>
                <a:spcPct val="120833"/>
              </a:lnSpc>
              <a:spcBef>
                <a:spcPts val="1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3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330200" lvl="4" marL="0" marR="0" rtl="0" algn="l">
              <a:lnSpc>
                <a:spcPct val="120833"/>
              </a:lnSpc>
              <a:spcBef>
                <a:spcPts val="1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3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419100" lvl="5" marL="0" marR="0" rtl="0" algn="l">
              <a:lnSpc>
                <a:spcPct val="120833"/>
              </a:lnSpc>
              <a:spcBef>
                <a:spcPts val="1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3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495300" lvl="6" marL="0" marR="0" rtl="0" algn="l">
              <a:lnSpc>
                <a:spcPct val="120833"/>
              </a:lnSpc>
              <a:spcBef>
                <a:spcPts val="1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3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584200" lvl="7" marL="0" marR="0" rtl="0" algn="l">
              <a:lnSpc>
                <a:spcPct val="120833"/>
              </a:lnSpc>
              <a:spcBef>
                <a:spcPts val="1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3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660400" lvl="8" marL="0" marR="0" rtl="0" algn="l">
              <a:lnSpc>
                <a:spcPct val="120833"/>
              </a:lnSpc>
              <a:spcBef>
                <a:spcPts val="1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3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05" name="Google Shape;105;p24"/>
          <p:cNvSpPr txBox="1"/>
          <p:nvPr>
            <p:ph idx="1" type="body"/>
          </p:nvPr>
        </p:nvSpPr>
        <p:spPr>
          <a:xfrm>
            <a:off x="571500" y="745808"/>
            <a:ext cx="80010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33150" lIns="33150" spcFirstLastPara="1" rIns="33150" wrap="square" tIns="33150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3"/>
              </a:buClr>
              <a:buSzPts val="500"/>
              <a:buFont typeface="Helvetica Neue"/>
              <a:buNone/>
              <a:defRPr b="0" i="0" sz="2600" u="none" cap="none" strike="noStrike">
                <a:solidFill>
                  <a:srgbClr val="8E8E9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E8E93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8E8E9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1700" u="sng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E8E93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8E8E9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E8E93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8E8E9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06" name="Google Shape;106;p24"/>
          <p:cNvSpPr txBox="1"/>
          <p:nvPr>
            <p:ph idx="12" type="sldNum"/>
          </p:nvPr>
        </p:nvSpPr>
        <p:spPr>
          <a:xfrm>
            <a:off x="8383010" y="4864894"/>
            <a:ext cx="158400" cy="1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23025" lIns="23025" spcFirstLastPara="1" rIns="23025" wrap="square" tIns="230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B0C0"/>
              </a:buClr>
              <a:buFont typeface="Helvetica Neue"/>
              <a:buNone/>
              <a:defRPr b="0" i="0" sz="700" u="none" cap="none" strike="noStrike">
                <a:solidFill>
                  <a:srgbClr val="A6B0C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B0C0"/>
              </a:buClr>
              <a:buFont typeface="Helvetica Neue"/>
              <a:buNone/>
              <a:defRPr b="0" i="0" sz="700" u="none" cap="none" strike="noStrike">
                <a:solidFill>
                  <a:srgbClr val="A6B0C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B0C0"/>
              </a:buClr>
              <a:buFont typeface="Helvetica Neue"/>
              <a:buNone/>
              <a:defRPr b="0" i="0" sz="700" u="none" cap="none" strike="noStrike">
                <a:solidFill>
                  <a:srgbClr val="A6B0C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B0C0"/>
              </a:buClr>
              <a:buFont typeface="Helvetica Neue"/>
              <a:buNone/>
              <a:defRPr b="0" i="0" sz="700" u="none" cap="none" strike="noStrike">
                <a:solidFill>
                  <a:srgbClr val="A6B0C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B0C0"/>
              </a:buClr>
              <a:buFont typeface="Helvetica Neue"/>
              <a:buNone/>
              <a:defRPr b="0" i="0" sz="700" u="none" cap="none" strike="noStrike">
                <a:solidFill>
                  <a:srgbClr val="A6B0C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B0C0"/>
              </a:buClr>
              <a:buFont typeface="Helvetica Neue"/>
              <a:buNone/>
              <a:defRPr b="0" i="0" sz="700" u="none" cap="none" strike="noStrike">
                <a:solidFill>
                  <a:srgbClr val="A6B0C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B0C0"/>
              </a:buClr>
              <a:buFont typeface="Helvetica Neue"/>
              <a:buNone/>
              <a:defRPr b="0" i="0" sz="700" u="none" cap="none" strike="noStrike">
                <a:solidFill>
                  <a:srgbClr val="A6B0C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B0C0"/>
              </a:buClr>
              <a:buFont typeface="Helvetica Neue"/>
              <a:buNone/>
              <a:defRPr b="0" i="0" sz="700" u="none" cap="none" strike="noStrike">
                <a:solidFill>
                  <a:srgbClr val="A6B0C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B0C0"/>
              </a:buClr>
              <a:buFont typeface="Helvetica Neue"/>
              <a:buNone/>
              <a:defRPr b="0" i="0" sz="700" u="none" cap="none" strike="noStrike">
                <a:solidFill>
                  <a:srgbClr val="A6B0C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WWDC Graphic + Copy">
  <p:cSld name="WWDC Graphic + Copy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5"/>
          <p:cNvSpPr txBox="1"/>
          <p:nvPr>
            <p:ph idx="1" type="body"/>
          </p:nvPr>
        </p:nvSpPr>
        <p:spPr>
          <a:xfrm>
            <a:off x="571500" y="1071563"/>
            <a:ext cx="4000500" cy="300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3150" lIns="33150" spcFirstLastPara="1" rIns="33150" wrap="square" tIns="33150"/>
          <a:lstStyle>
            <a:lvl1pPr indent="-228600" lvl="0" marL="457200" marR="0" rtl="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2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2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2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2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2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09" name="Google Shape;109;p25"/>
          <p:cNvSpPr txBox="1"/>
          <p:nvPr>
            <p:ph idx="12" type="sldNum"/>
          </p:nvPr>
        </p:nvSpPr>
        <p:spPr>
          <a:xfrm>
            <a:off x="8383010" y="4864894"/>
            <a:ext cx="158400" cy="1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23025" lIns="23025" spcFirstLastPara="1" rIns="23025" wrap="square" tIns="230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B0C0"/>
              </a:buClr>
              <a:buFont typeface="Helvetica Neue"/>
              <a:buNone/>
              <a:defRPr b="0" i="0" sz="700" u="none" cap="none" strike="noStrike">
                <a:solidFill>
                  <a:srgbClr val="A6B0C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B0C0"/>
              </a:buClr>
              <a:buFont typeface="Helvetica Neue"/>
              <a:buNone/>
              <a:defRPr b="0" i="0" sz="700" u="none" cap="none" strike="noStrike">
                <a:solidFill>
                  <a:srgbClr val="A6B0C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B0C0"/>
              </a:buClr>
              <a:buFont typeface="Helvetica Neue"/>
              <a:buNone/>
              <a:defRPr b="0" i="0" sz="700" u="none" cap="none" strike="noStrike">
                <a:solidFill>
                  <a:srgbClr val="A6B0C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B0C0"/>
              </a:buClr>
              <a:buFont typeface="Helvetica Neue"/>
              <a:buNone/>
              <a:defRPr b="0" i="0" sz="700" u="none" cap="none" strike="noStrike">
                <a:solidFill>
                  <a:srgbClr val="A6B0C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B0C0"/>
              </a:buClr>
              <a:buFont typeface="Helvetica Neue"/>
              <a:buNone/>
              <a:defRPr b="0" i="0" sz="700" u="none" cap="none" strike="noStrike">
                <a:solidFill>
                  <a:srgbClr val="A6B0C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B0C0"/>
              </a:buClr>
              <a:buFont typeface="Helvetica Neue"/>
              <a:buNone/>
              <a:defRPr b="0" i="0" sz="700" u="none" cap="none" strike="noStrike">
                <a:solidFill>
                  <a:srgbClr val="A6B0C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B0C0"/>
              </a:buClr>
              <a:buFont typeface="Helvetica Neue"/>
              <a:buNone/>
              <a:defRPr b="0" i="0" sz="700" u="none" cap="none" strike="noStrike">
                <a:solidFill>
                  <a:srgbClr val="A6B0C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B0C0"/>
              </a:buClr>
              <a:buFont typeface="Helvetica Neue"/>
              <a:buNone/>
              <a:defRPr b="0" i="0" sz="700" u="none" cap="none" strike="noStrike">
                <a:solidFill>
                  <a:srgbClr val="A6B0C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B0C0"/>
              </a:buClr>
              <a:buFont typeface="Helvetica Neue"/>
              <a:buNone/>
              <a:defRPr b="0" i="0" sz="700" u="none" cap="none" strike="noStrike">
                <a:solidFill>
                  <a:srgbClr val="A6B0C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WWDC Blank">
  <p:cSld name="WWDC Blank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6"/>
          <p:cNvSpPr txBox="1"/>
          <p:nvPr>
            <p:ph idx="12" type="sldNum"/>
          </p:nvPr>
        </p:nvSpPr>
        <p:spPr>
          <a:xfrm>
            <a:off x="8383010" y="4864894"/>
            <a:ext cx="158400" cy="1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23025" lIns="23025" spcFirstLastPara="1" rIns="23025" wrap="square" tIns="230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B0C0"/>
              </a:buClr>
              <a:buFont typeface="Helvetica Neue"/>
              <a:buNone/>
              <a:defRPr b="0" i="0" sz="700" u="none" cap="none" strike="noStrike">
                <a:solidFill>
                  <a:srgbClr val="A6B0C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B0C0"/>
              </a:buClr>
              <a:buFont typeface="Helvetica Neue"/>
              <a:buNone/>
              <a:defRPr b="0" i="0" sz="700" u="none" cap="none" strike="noStrike">
                <a:solidFill>
                  <a:srgbClr val="A6B0C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B0C0"/>
              </a:buClr>
              <a:buFont typeface="Helvetica Neue"/>
              <a:buNone/>
              <a:defRPr b="0" i="0" sz="700" u="none" cap="none" strike="noStrike">
                <a:solidFill>
                  <a:srgbClr val="A6B0C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B0C0"/>
              </a:buClr>
              <a:buFont typeface="Helvetica Neue"/>
              <a:buNone/>
              <a:defRPr b="0" i="0" sz="700" u="none" cap="none" strike="noStrike">
                <a:solidFill>
                  <a:srgbClr val="A6B0C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B0C0"/>
              </a:buClr>
              <a:buFont typeface="Helvetica Neue"/>
              <a:buNone/>
              <a:defRPr b="0" i="0" sz="700" u="none" cap="none" strike="noStrike">
                <a:solidFill>
                  <a:srgbClr val="A6B0C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B0C0"/>
              </a:buClr>
              <a:buFont typeface="Helvetica Neue"/>
              <a:buNone/>
              <a:defRPr b="0" i="0" sz="700" u="none" cap="none" strike="noStrike">
                <a:solidFill>
                  <a:srgbClr val="A6B0C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B0C0"/>
              </a:buClr>
              <a:buFont typeface="Helvetica Neue"/>
              <a:buNone/>
              <a:defRPr b="0" i="0" sz="700" u="none" cap="none" strike="noStrike">
                <a:solidFill>
                  <a:srgbClr val="A6B0C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B0C0"/>
              </a:buClr>
              <a:buFont typeface="Helvetica Neue"/>
              <a:buNone/>
              <a:defRPr b="0" i="0" sz="700" u="none" cap="none" strike="noStrike">
                <a:solidFill>
                  <a:srgbClr val="A6B0C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B0C0"/>
              </a:buClr>
              <a:buFont typeface="Helvetica Neue"/>
              <a:buNone/>
              <a:defRPr b="0" i="0" sz="700" u="none" cap="none" strike="noStrike">
                <a:solidFill>
                  <a:srgbClr val="A6B0C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Quote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7"/>
          <p:cNvSpPr txBox="1"/>
          <p:nvPr>
            <p:ph type="title"/>
          </p:nvPr>
        </p:nvSpPr>
        <p:spPr>
          <a:xfrm>
            <a:off x="419100" y="257175"/>
            <a:ext cx="81678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3150" lIns="33150" spcFirstLastPara="1" rIns="33150" wrap="square" tIns="33150"/>
          <a:lstStyle>
            <a:lvl1pPr indent="-165100" lvl="0" marL="165100" marR="0" rtl="0" algn="l">
              <a:lnSpc>
                <a:spcPct val="120833"/>
              </a:lnSpc>
              <a:spcBef>
                <a:spcPts val="1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3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88900" lvl="1" marL="0" marR="0" rtl="0" algn="l">
              <a:lnSpc>
                <a:spcPct val="120833"/>
              </a:lnSpc>
              <a:spcBef>
                <a:spcPts val="1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3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165100" lvl="2" marL="0" marR="0" rtl="0" algn="l">
              <a:lnSpc>
                <a:spcPct val="120833"/>
              </a:lnSpc>
              <a:spcBef>
                <a:spcPts val="1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3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254000" lvl="3" marL="0" marR="0" rtl="0" algn="l">
              <a:lnSpc>
                <a:spcPct val="120833"/>
              </a:lnSpc>
              <a:spcBef>
                <a:spcPts val="1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3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330200" lvl="4" marL="0" marR="0" rtl="0" algn="l">
              <a:lnSpc>
                <a:spcPct val="120833"/>
              </a:lnSpc>
              <a:spcBef>
                <a:spcPts val="1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3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419100" lvl="5" marL="0" marR="0" rtl="0" algn="l">
              <a:lnSpc>
                <a:spcPct val="120833"/>
              </a:lnSpc>
              <a:spcBef>
                <a:spcPts val="1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3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495300" lvl="6" marL="0" marR="0" rtl="0" algn="l">
              <a:lnSpc>
                <a:spcPct val="120833"/>
              </a:lnSpc>
              <a:spcBef>
                <a:spcPts val="1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3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584200" lvl="7" marL="0" marR="0" rtl="0" algn="l">
              <a:lnSpc>
                <a:spcPct val="120833"/>
              </a:lnSpc>
              <a:spcBef>
                <a:spcPts val="1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3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660400" lvl="8" marL="0" marR="0" rtl="0" algn="l">
              <a:lnSpc>
                <a:spcPct val="120833"/>
              </a:lnSpc>
              <a:spcBef>
                <a:spcPts val="1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3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14" name="Google Shape;114;p27"/>
          <p:cNvSpPr txBox="1"/>
          <p:nvPr>
            <p:ph idx="1" type="body"/>
          </p:nvPr>
        </p:nvSpPr>
        <p:spPr>
          <a:xfrm>
            <a:off x="571500" y="3699034"/>
            <a:ext cx="8001000" cy="5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33150" lIns="33150" spcFirstLastPara="1" rIns="33150" wrap="square" tIns="33150"/>
          <a:lstStyle>
            <a:lvl1pPr indent="-228600" lvl="0" marL="457200" marR="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E8E93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8E8E9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E8E93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8E8E9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E8E93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8E8E9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E8E93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8E8E9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15" name="Google Shape;115;p27"/>
          <p:cNvSpPr txBox="1"/>
          <p:nvPr>
            <p:ph idx="12" type="sldNum"/>
          </p:nvPr>
        </p:nvSpPr>
        <p:spPr>
          <a:xfrm>
            <a:off x="8383010" y="4864894"/>
            <a:ext cx="158400" cy="1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23025" lIns="23025" spcFirstLastPara="1" rIns="23025" wrap="square" tIns="230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B0C0"/>
              </a:buClr>
              <a:buFont typeface="Helvetica Neue"/>
              <a:buNone/>
              <a:defRPr b="0" i="0" sz="700" u="none" cap="none" strike="noStrike">
                <a:solidFill>
                  <a:srgbClr val="A6B0C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B0C0"/>
              </a:buClr>
              <a:buFont typeface="Helvetica Neue"/>
              <a:buNone/>
              <a:defRPr b="0" i="0" sz="700" u="none" cap="none" strike="noStrike">
                <a:solidFill>
                  <a:srgbClr val="A6B0C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B0C0"/>
              </a:buClr>
              <a:buFont typeface="Helvetica Neue"/>
              <a:buNone/>
              <a:defRPr b="0" i="0" sz="700" u="none" cap="none" strike="noStrike">
                <a:solidFill>
                  <a:srgbClr val="A6B0C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B0C0"/>
              </a:buClr>
              <a:buFont typeface="Helvetica Neue"/>
              <a:buNone/>
              <a:defRPr b="0" i="0" sz="700" u="none" cap="none" strike="noStrike">
                <a:solidFill>
                  <a:srgbClr val="A6B0C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B0C0"/>
              </a:buClr>
              <a:buFont typeface="Helvetica Neue"/>
              <a:buNone/>
              <a:defRPr b="0" i="0" sz="700" u="none" cap="none" strike="noStrike">
                <a:solidFill>
                  <a:srgbClr val="A6B0C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B0C0"/>
              </a:buClr>
              <a:buFont typeface="Helvetica Neue"/>
              <a:buNone/>
              <a:defRPr b="0" i="0" sz="700" u="none" cap="none" strike="noStrike">
                <a:solidFill>
                  <a:srgbClr val="A6B0C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B0C0"/>
              </a:buClr>
              <a:buFont typeface="Helvetica Neue"/>
              <a:buNone/>
              <a:defRPr b="0" i="0" sz="700" u="none" cap="none" strike="noStrike">
                <a:solidFill>
                  <a:srgbClr val="A6B0C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B0C0"/>
              </a:buClr>
              <a:buFont typeface="Helvetica Neue"/>
              <a:buNone/>
              <a:defRPr b="0" i="0" sz="700" u="none" cap="none" strike="noStrike">
                <a:solidFill>
                  <a:srgbClr val="A6B0C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B0C0"/>
              </a:buClr>
              <a:buFont typeface="Helvetica Neue"/>
              <a:buNone/>
              <a:defRPr b="0" i="0" sz="700" u="none" cap="none" strike="noStrike">
                <a:solidFill>
                  <a:srgbClr val="A6B0C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WWDC Contact">
  <p:cSld name="WWDC Contact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8"/>
          <p:cNvSpPr txBox="1"/>
          <p:nvPr>
            <p:ph type="title"/>
          </p:nvPr>
        </p:nvSpPr>
        <p:spPr>
          <a:xfrm>
            <a:off x="571500" y="257175"/>
            <a:ext cx="80010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3150" lIns="33150" spcFirstLastPara="1" rIns="33150" wrap="square" tIns="33150"/>
          <a:lstStyle>
            <a:lvl1pPr indent="0" lvl="0" marL="0" marR="0" rtl="0" algn="l">
              <a:lnSpc>
                <a:spcPct val="120833"/>
              </a:lnSpc>
              <a:spcBef>
                <a:spcPts val="1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3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88900" lvl="1" marL="0" marR="0" rtl="0" algn="l">
              <a:lnSpc>
                <a:spcPct val="120833"/>
              </a:lnSpc>
              <a:spcBef>
                <a:spcPts val="1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3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165100" lvl="2" marL="0" marR="0" rtl="0" algn="l">
              <a:lnSpc>
                <a:spcPct val="120833"/>
              </a:lnSpc>
              <a:spcBef>
                <a:spcPts val="1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3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254000" lvl="3" marL="0" marR="0" rtl="0" algn="l">
              <a:lnSpc>
                <a:spcPct val="120833"/>
              </a:lnSpc>
              <a:spcBef>
                <a:spcPts val="1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3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330200" lvl="4" marL="0" marR="0" rtl="0" algn="l">
              <a:lnSpc>
                <a:spcPct val="120833"/>
              </a:lnSpc>
              <a:spcBef>
                <a:spcPts val="1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3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419100" lvl="5" marL="0" marR="0" rtl="0" algn="l">
              <a:lnSpc>
                <a:spcPct val="120833"/>
              </a:lnSpc>
              <a:spcBef>
                <a:spcPts val="1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3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495300" lvl="6" marL="0" marR="0" rtl="0" algn="l">
              <a:lnSpc>
                <a:spcPct val="120833"/>
              </a:lnSpc>
              <a:spcBef>
                <a:spcPts val="1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3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584200" lvl="7" marL="0" marR="0" rtl="0" algn="l">
              <a:lnSpc>
                <a:spcPct val="120833"/>
              </a:lnSpc>
              <a:spcBef>
                <a:spcPts val="1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3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660400" lvl="8" marL="0" marR="0" rtl="0" algn="l">
              <a:lnSpc>
                <a:spcPct val="120833"/>
              </a:lnSpc>
              <a:spcBef>
                <a:spcPts val="1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3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18" name="Google Shape;118;p28"/>
          <p:cNvSpPr txBox="1"/>
          <p:nvPr>
            <p:ph idx="1" type="body"/>
          </p:nvPr>
        </p:nvSpPr>
        <p:spPr>
          <a:xfrm>
            <a:off x="571500" y="1491615"/>
            <a:ext cx="8001000" cy="3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3150" lIns="33150" spcFirstLastPara="1" rIns="33150" wrap="square" tIns="33150"/>
          <a:lstStyle>
            <a:lvl1pPr indent="-228600" lvl="0" marL="457200" marR="0" rtl="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E8E93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8E8E9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1700" u="sng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E8E93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8E8E9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E8E93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8E8E9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19" name="Google Shape;119;p28"/>
          <p:cNvSpPr txBox="1"/>
          <p:nvPr>
            <p:ph idx="12" type="sldNum"/>
          </p:nvPr>
        </p:nvSpPr>
        <p:spPr>
          <a:xfrm>
            <a:off x="8383010" y="4864894"/>
            <a:ext cx="158400" cy="1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23025" lIns="23025" spcFirstLastPara="1" rIns="23025" wrap="square" tIns="230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B0C0"/>
              </a:buClr>
              <a:buFont typeface="Helvetica Neue"/>
              <a:buNone/>
              <a:defRPr b="0" i="0" sz="700" u="none" cap="none" strike="noStrike">
                <a:solidFill>
                  <a:srgbClr val="A6B0C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B0C0"/>
              </a:buClr>
              <a:buFont typeface="Helvetica Neue"/>
              <a:buNone/>
              <a:defRPr b="0" i="0" sz="700" u="none" cap="none" strike="noStrike">
                <a:solidFill>
                  <a:srgbClr val="A6B0C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B0C0"/>
              </a:buClr>
              <a:buFont typeface="Helvetica Neue"/>
              <a:buNone/>
              <a:defRPr b="0" i="0" sz="700" u="none" cap="none" strike="noStrike">
                <a:solidFill>
                  <a:srgbClr val="A6B0C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B0C0"/>
              </a:buClr>
              <a:buFont typeface="Helvetica Neue"/>
              <a:buNone/>
              <a:defRPr b="0" i="0" sz="700" u="none" cap="none" strike="noStrike">
                <a:solidFill>
                  <a:srgbClr val="A6B0C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B0C0"/>
              </a:buClr>
              <a:buFont typeface="Helvetica Neue"/>
              <a:buNone/>
              <a:defRPr b="0" i="0" sz="700" u="none" cap="none" strike="noStrike">
                <a:solidFill>
                  <a:srgbClr val="A6B0C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B0C0"/>
              </a:buClr>
              <a:buFont typeface="Helvetica Neue"/>
              <a:buNone/>
              <a:defRPr b="0" i="0" sz="700" u="none" cap="none" strike="noStrike">
                <a:solidFill>
                  <a:srgbClr val="A6B0C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B0C0"/>
              </a:buClr>
              <a:buFont typeface="Helvetica Neue"/>
              <a:buNone/>
              <a:defRPr b="0" i="0" sz="700" u="none" cap="none" strike="noStrike">
                <a:solidFill>
                  <a:srgbClr val="A6B0C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B0C0"/>
              </a:buClr>
              <a:buFont typeface="Helvetica Neue"/>
              <a:buNone/>
              <a:defRPr b="0" i="0" sz="700" u="none" cap="none" strike="noStrike">
                <a:solidFill>
                  <a:srgbClr val="A6B0C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B0C0"/>
              </a:buClr>
              <a:buFont typeface="Helvetica Neue"/>
              <a:buNone/>
              <a:defRPr b="0" i="0" sz="700" u="none" cap="none" strike="noStrike">
                <a:solidFill>
                  <a:srgbClr val="A6B0C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losing">
  <p:cSld name="Closing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619375" y="2252959"/>
            <a:ext cx="3905100" cy="637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9"/>
          <p:cNvSpPr txBox="1"/>
          <p:nvPr>
            <p:ph idx="12" type="sldNum"/>
          </p:nvPr>
        </p:nvSpPr>
        <p:spPr>
          <a:xfrm>
            <a:off x="8383010" y="4864894"/>
            <a:ext cx="158400" cy="1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23025" lIns="23025" spcFirstLastPara="1" rIns="23025" wrap="square" tIns="230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B0C0"/>
              </a:buClr>
              <a:buFont typeface="Helvetica Neue"/>
              <a:buNone/>
              <a:defRPr b="0" i="0" sz="700" u="none" cap="none" strike="noStrike">
                <a:solidFill>
                  <a:srgbClr val="A6B0C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B0C0"/>
              </a:buClr>
              <a:buFont typeface="Helvetica Neue"/>
              <a:buNone/>
              <a:defRPr b="0" i="0" sz="700" u="none" cap="none" strike="noStrike">
                <a:solidFill>
                  <a:srgbClr val="A6B0C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B0C0"/>
              </a:buClr>
              <a:buFont typeface="Helvetica Neue"/>
              <a:buNone/>
              <a:defRPr b="0" i="0" sz="700" u="none" cap="none" strike="noStrike">
                <a:solidFill>
                  <a:srgbClr val="A6B0C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B0C0"/>
              </a:buClr>
              <a:buFont typeface="Helvetica Neue"/>
              <a:buNone/>
              <a:defRPr b="0" i="0" sz="700" u="none" cap="none" strike="noStrike">
                <a:solidFill>
                  <a:srgbClr val="A6B0C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B0C0"/>
              </a:buClr>
              <a:buFont typeface="Helvetica Neue"/>
              <a:buNone/>
              <a:defRPr b="0" i="0" sz="700" u="none" cap="none" strike="noStrike">
                <a:solidFill>
                  <a:srgbClr val="A6B0C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B0C0"/>
              </a:buClr>
              <a:buFont typeface="Helvetica Neue"/>
              <a:buNone/>
              <a:defRPr b="0" i="0" sz="700" u="none" cap="none" strike="noStrike">
                <a:solidFill>
                  <a:srgbClr val="A6B0C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B0C0"/>
              </a:buClr>
              <a:buFont typeface="Helvetica Neue"/>
              <a:buNone/>
              <a:defRPr b="0" i="0" sz="700" u="none" cap="none" strike="noStrike">
                <a:solidFill>
                  <a:srgbClr val="A6B0C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B0C0"/>
              </a:buClr>
              <a:buFont typeface="Helvetica Neue"/>
              <a:buNone/>
              <a:defRPr b="0" i="0" sz="700" u="none" cap="none" strike="noStrike">
                <a:solidFill>
                  <a:srgbClr val="A6B0C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B0C0"/>
              </a:buClr>
              <a:buFont typeface="Helvetica Neue"/>
              <a:buNone/>
              <a:defRPr b="0" i="0" sz="700" u="none" cap="none" strike="noStrike">
                <a:solidFill>
                  <a:srgbClr val="A6B0C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arge Hardware - iPadAir2 HR">
  <p:cSld name="Large Hardware - iPadAir2 HR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0"/>
          <p:cNvSpPr txBox="1"/>
          <p:nvPr>
            <p:ph idx="1" type="body"/>
          </p:nvPr>
        </p:nvSpPr>
        <p:spPr>
          <a:xfrm>
            <a:off x="2133600" y="925830"/>
            <a:ext cx="4876800" cy="3291900"/>
          </a:xfrm>
          <a:prstGeom prst="rect">
            <a:avLst/>
          </a:prstGeom>
          <a:solidFill>
            <a:srgbClr val="DCDEE0"/>
          </a:solidFill>
          <a:ln>
            <a:noFill/>
          </a:ln>
        </p:spPr>
        <p:txBody>
          <a:bodyPr anchorCtr="0" anchor="ctr" bIns="33150" lIns="33150" spcFirstLastPara="1" rIns="33150" wrap="square" tIns="33150"/>
          <a:lstStyle>
            <a:lvl1pPr indent="-228600" lvl="0" marL="457200" marR="0" rtl="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E8E93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8E8E9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1700" u="sng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E8E93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8E8E9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E8E93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8E8E9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pic>
        <p:nvPicPr>
          <p:cNvPr id="125" name="Google Shape;125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90675" y="677170"/>
            <a:ext cx="5962500" cy="3789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30"/>
          <p:cNvSpPr txBox="1"/>
          <p:nvPr>
            <p:ph idx="12" type="sldNum"/>
          </p:nvPr>
        </p:nvSpPr>
        <p:spPr>
          <a:xfrm>
            <a:off x="8383010" y="4864894"/>
            <a:ext cx="158400" cy="1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23025" lIns="23025" spcFirstLastPara="1" rIns="23025" wrap="square" tIns="230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B0C0"/>
              </a:buClr>
              <a:buFont typeface="Helvetica Neue"/>
              <a:buNone/>
              <a:defRPr b="0" i="0" sz="700" u="none" cap="none" strike="noStrike">
                <a:solidFill>
                  <a:srgbClr val="A6B0C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B0C0"/>
              </a:buClr>
              <a:buFont typeface="Helvetica Neue"/>
              <a:buNone/>
              <a:defRPr b="0" i="0" sz="700" u="none" cap="none" strike="noStrike">
                <a:solidFill>
                  <a:srgbClr val="A6B0C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B0C0"/>
              </a:buClr>
              <a:buFont typeface="Helvetica Neue"/>
              <a:buNone/>
              <a:defRPr b="0" i="0" sz="700" u="none" cap="none" strike="noStrike">
                <a:solidFill>
                  <a:srgbClr val="A6B0C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B0C0"/>
              </a:buClr>
              <a:buFont typeface="Helvetica Neue"/>
              <a:buNone/>
              <a:defRPr b="0" i="0" sz="700" u="none" cap="none" strike="noStrike">
                <a:solidFill>
                  <a:srgbClr val="A6B0C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B0C0"/>
              </a:buClr>
              <a:buFont typeface="Helvetica Neue"/>
              <a:buNone/>
              <a:defRPr b="0" i="0" sz="700" u="none" cap="none" strike="noStrike">
                <a:solidFill>
                  <a:srgbClr val="A6B0C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B0C0"/>
              </a:buClr>
              <a:buFont typeface="Helvetica Neue"/>
              <a:buNone/>
              <a:defRPr b="0" i="0" sz="700" u="none" cap="none" strike="noStrike">
                <a:solidFill>
                  <a:srgbClr val="A6B0C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B0C0"/>
              </a:buClr>
              <a:buFont typeface="Helvetica Neue"/>
              <a:buNone/>
              <a:defRPr b="0" i="0" sz="700" u="none" cap="none" strike="noStrike">
                <a:solidFill>
                  <a:srgbClr val="A6B0C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B0C0"/>
              </a:buClr>
              <a:buFont typeface="Helvetica Neue"/>
              <a:buNone/>
              <a:defRPr b="0" i="0" sz="700" u="none" cap="none" strike="noStrike">
                <a:solidFill>
                  <a:srgbClr val="A6B0C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B0C0"/>
              </a:buClr>
              <a:buFont typeface="Helvetica Neue"/>
              <a:buNone/>
              <a:defRPr b="0" i="0" sz="700" u="none" cap="none" strike="noStrike">
                <a:solidFill>
                  <a:srgbClr val="A6B0C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arge Hardware - iPadAir2 V">
  <p:cSld name="Large Hardware - iPadAir2 V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1"/>
          <p:cNvSpPr/>
          <p:nvPr/>
        </p:nvSpPr>
        <p:spPr>
          <a:xfrm>
            <a:off x="2743200" y="377190"/>
            <a:ext cx="3657600" cy="4389000"/>
          </a:xfrm>
          <a:prstGeom prst="rect">
            <a:avLst/>
          </a:prstGeom>
          <a:solidFill>
            <a:srgbClr val="DCDEE0"/>
          </a:solidFill>
          <a:ln>
            <a:noFill/>
          </a:ln>
        </p:spPr>
        <p:txBody>
          <a:bodyPr anchorCtr="0" anchor="ctr" bIns="23025" lIns="23025" spcFirstLastPara="1" rIns="23025" wrap="square" tIns="23025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7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29" name="Google Shape;129;p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467000" y="-111328"/>
            <a:ext cx="4209900" cy="53661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31"/>
          <p:cNvSpPr txBox="1"/>
          <p:nvPr>
            <p:ph idx="12" type="sldNum"/>
          </p:nvPr>
        </p:nvSpPr>
        <p:spPr>
          <a:xfrm>
            <a:off x="8383010" y="4864894"/>
            <a:ext cx="158400" cy="1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23025" lIns="23025" spcFirstLastPara="1" rIns="23025" wrap="square" tIns="230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B0C0"/>
              </a:buClr>
              <a:buFont typeface="Helvetica Neue"/>
              <a:buNone/>
              <a:defRPr b="0" i="0" sz="700" u="none" cap="none" strike="noStrike">
                <a:solidFill>
                  <a:srgbClr val="A6B0C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B0C0"/>
              </a:buClr>
              <a:buFont typeface="Helvetica Neue"/>
              <a:buNone/>
              <a:defRPr b="0" i="0" sz="700" u="none" cap="none" strike="noStrike">
                <a:solidFill>
                  <a:srgbClr val="A6B0C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B0C0"/>
              </a:buClr>
              <a:buFont typeface="Helvetica Neue"/>
              <a:buNone/>
              <a:defRPr b="0" i="0" sz="700" u="none" cap="none" strike="noStrike">
                <a:solidFill>
                  <a:srgbClr val="A6B0C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B0C0"/>
              </a:buClr>
              <a:buFont typeface="Helvetica Neue"/>
              <a:buNone/>
              <a:defRPr b="0" i="0" sz="700" u="none" cap="none" strike="noStrike">
                <a:solidFill>
                  <a:srgbClr val="A6B0C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B0C0"/>
              </a:buClr>
              <a:buFont typeface="Helvetica Neue"/>
              <a:buNone/>
              <a:defRPr b="0" i="0" sz="700" u="none" cap="none" strike="noStrike">
                <a:solidFill>
                  <a:srgbClr val="A6B0C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B0C0"/>
              </a:buClr>
              <a:buFont typeface="Helvetica Neue"/>
              <a:buNone/>
              <a:defRPr b="0" i="0" sz="700" u="none" cap="none" strike="noStrike">
                <a:solidFill>
                  <a:srgbClr val="A6B0C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B0C0"/>
              </a:buClr>
              <a:buFont typeface="Helvetica Neue"/>
              <a:buNone/>
              <a:defRPr b="0" i="0" sz="700" u="none" cap="none" strike="noStrike">
                <a:solidFill>
                  <a:srgbClr val="A6B0C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B0C0"/>
              </a:buClr>
              <a:buFont typeface="Helvetica Neue"/>
              <a:buNone/>
              <a:defRPr b="0" i="0" sz="700" u="none" cap="none" strike="noStrike">
                <a:solidFill>
                  <a:srgbClr val="A6B0C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B0C0"/>
              </a:buClr>
              <a:buFont typeface="Helvetica Neue"/>
              <a:buNone/>
              <a:defRPr b="0" i="0" sz="700" u="none" cap="none" strike="noStrike">
                <a:solidFill>
                  <a:srgbClr val="A6B0C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arge Hardware - iPhone6 HR">
  <p:cSld name="Large Hardware - iPhone6 HR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2"/>
          <p:cNvSpPr txBox="1"/>
          <p:nvPr>
            <p:ph idx="1" type="body"/>
          </p:nvPr>
        </p:nvSpPr>
        <p:spPr>
          <a:xfrm>
            <a:off x="1771650" y="1157288"/>
            <a:ext cx="5600700" cy="2829000"/>
          </a:xfrm>
          <a:prstGeom prst="rect">
            <a:avLst/>
          </a:prstGeom>
          <a:solidFill>
            <a:srgbClr val="DCDEE0"/>
          </a:solidFill>
          <a:ln>
            <a:noFill/>
          </a:ln>
        </p:spPr>
        <p:txBody>
          <a:bodyPr anchorCtr="0" anchor="ctr" bIns="33150" lIns="33150" spcFirstLastPara="1" rIns="33150" wrap="square" tIns="33150"/>
          <a:lstStyle>
            <a:lvl1pPr indent="-228600" lvl="0" marL="457200" marR="0" rtl="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E8E93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8E8E9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1700" u="sng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E8E93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8E8E9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E8E93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8E8E9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pic>
        <p:nvPicPr>
          <p:cNvPr id="133" name="Google Shape;133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69850" y="937934"/>
            <a:ext cx="7404300" cy="3250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32"/>
          <p:cNvSpPr txBox="1"/>
          <p:nvPr>
            <p:ph idx="12" type="sldNum"/>
          </p:nvPr>
        </p:nvSpPr>
        <p:spPr>
          <a:xfrm>
            <a:off x="8383010" y="4864894"/>
            <a:ext cx="158400" cy="1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23025" lIns="23025" spcFirstLastPara="1" rIns="23025" wrap="square" tIns="230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B0C0"/>
              </a:buClr>
              <a:buFont typeface="Helvetica Neue"/>
              <a:buNone/>
              <a:defRPr b="0" i="0" sz="700" u="none" cap="none" strike="noStrike">
                <a:solidFill>
                  <a:srgbClr val="A6B0C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B0C0"/>
              </a:buClr>
              <a:buFont typeface="Helvetica Neue"/>
              <a:buNone/>
              <a:defRPr b="0" i="0" sz="700" u="none" cap="none" strike="noStrike">
                <a:solidFill>
                  <a:srgbClr val="A6B0C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B0C0"/>
              </a:buClr>
              <a:buFont typeface="Helvetica Neue"/>
              <a:buNone/>
              <a:defRPr b="0" i="0" sz="700" u="none" cap="none" strike="noStrike">
                <a:solidFill>
                  <a:srgbClr val="A6B0C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B0C0"/>
              </a:buClr>
              <a:buFont typeface="Helvetica Neue"/>
              <a:buNone/>
              <a:defRPr b="0" i="0" sz="700" u="none" cap="none" strike="noStrike">
                <a:solidFill>
                  <a:srgbClr val="A6B0C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B0C0"/>
              </a:buClr>
              <a:buFont typeface="Helvetica Neue"/>
              <a:buNone/>
              <a:defRPr b="0" i="0" sz="700" u="none" cap="none" strike="noStrike">
                <a:solidFill>
                  <a:srgbClr val="A6B0C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B0C0"/>
              </a:buClr>
              <a:buFont typeface="Helvetica Neue"/>
              <a:buNone/>
              <a:defRPr b="0" i="0" sz="700" u="none" cap="none" strike="noStrike">
                <a:solidFill>
                  <a:srgbClr val="A6B0C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B0C0"/>
              </a:buClr>
              <a:buFont typeface="Helvetica Neue"/>
              <a:buNone/>
              <a:defRPr b="0" i="0" sz="700" u="none" cap="none" strike="noStrike">
                <a:solidFill>
                  <a:srgbClr val="A6B0C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B0C0"/>
              </a:buClr>
              <a:buFont typeface="Helvetica Neue"/>
              <a:buNone/>
              <a:defRPr b="0" i="0" sz="700" u="none" cap="none" strike="noStrike">
                <a:solidFill>
                  <a:srgbClr val="A6B0C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B0C0"/>
              </a:buClr>
              <a:buFont typeface="Helvetica Neue"/>
              <a:buNone/>
              <a:defRPr b="0" i="0" sz="700" u="none" cap="none" strike="noStrike">
                <a:solidFill>
                  <a:srgbClr val="A6B0C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arge Hardware - iPhone6 V">
  <p:cSld name="Large Hardware - iPhone6 V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803808" y="-686826"/>
            <a:ext cx="3548400" cy="6517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33"/>
          <p:cNvSpPr txBox="1"/>
          <p:nvPr>
            <p:ph idx="1" type="body"/>
          </p:nvPr>
        </p:nvSpPr>
        <p:spPr>
          <a:xfrm>
            <a:off x="3031331" y="107156"/>
            <a:ext cx="3081300" cy="4929300"/>
          </a:xfrm>
          <a:prstGeom prst="rect">
            <a:avLst/>
          </a:prstGeom>
          <a:solidFill>
            <a:srgbClr val="DCDEE0"/>
          </a:solidFill>
          <a:ln>
            <a:noFill/>
          </a:ln>
        </p:spPr>
        <p:txBody>
          <a:bodyPr anchorCtr="0" anchor="ctr" bIns="33150" lIns="33150" spcFirstLastPara="1" rIns="33150" wrap="square" tIns="33150"/>
          <a:lstStyle>
            <a:lvl1pPr indent="-228600" lvl="0" marL="457200" marR="0" rtl="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E8E93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8E8E9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1700" u="sng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E8E93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8E8E9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E8E93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8E8E9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38" name="Google Shape;138;p33"/>
          <p:cNvSpPr txBox="1"/>
          <p:nvPr>
            <p:ph idx="12" type="sldNum"/>
          </p:nvPr>
        </p:nvSpPr>
        <p:spPr>
          <a:xfrm>
            <a:off x="8383010" y="4864894"/>
            <a:ext cx="158400" cy="1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23025" lIns="23025" spcFirstLastPara="1" rIns="23025" wrap="square" tIns="230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B0C0"/>
              </a:buClr>
              <a:buFont typeface="Helvetica Neue"/>
              <a:buNone/>
              <a:defRPr b="0" i="0" sz="700" u="none" cap="none" strike="noStrike">
                <a:solidFill>
                  <a:srgbClr val="A6B0C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B0C0"/>
              </a:buClr>
              <a:buFont typeface="Helvetica Neue"/>
              <a:buNone/>
              <a:defRPr b="0" i="0" sz="700" u="none" cap="none" strike="noStrike">
                <a:solidFill>
                  <a:srgbClr val="A6B0C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B0C0"/>
              </a:buClr>
              <a:buFont typeface="Helvetica Neue"/>
              <a:buNone/>
              <a:defRPr b="0" i="0" sz="700" u="none" cap="none" strike="noStrike">
                <a:solidFill>
                  <a:srgbClr val="A6B0C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B0C0"/>
              </a:buClr>
              <a:buFont typeface="Helvetica Neue"/>
              <a:buNone/>
              <a:defRPr b="0" i="0" sz="700" u="none" cap="none" strike="noStrike">
                <a:solidFill>
                  <a:srgbClr val="A6B0C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B0C0"/>
              </a:buClr>
              <a:buFont typeface="Helvetica Neue"/>
              <a:buNone/>
              <a:defRPr b="0" i="0" sz="700" u="none" cap="none" strike="noStrike">
                <a:solidFill>
                  <a:srgbClr val="A6B0C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B0C0"/>
              </a:buClr>
              <a:buFont typeface="Helvetica Neue"/>
              <a:buNone/>
              <a:defRPr b="0" i="0" sz="700" u="none" cap="none" strike="noStrike">
                <a:solidFill>
                  <a:srgbClr val="A6B0C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B0C0"/>
              </a:buClr>
              <a:buFont typeface="Helvetica Neue"/>
              <a:buNone/>
              <a:defRPr b="0" i="0" sz="700" u="none" cap="none" strike="noStrike">
                <a:solidFill>
                  <a:srgbClr val="A6B0C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B0C0"/>
              </a:buClr>
              <a:buFont typeface="Helvetica Neue"/>
              <a:buNone/>
              <a:defRPr b="0" i="0" sz="700" u="none" cap="none" strike="noStrike">
                <a:solidFill>
                  <a:srgbClr val="A6B0C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B0C0"/>
              </a:buClr>
              <a:buFont typeface="Helvetica Neue"/>
              <a:buNone/>
              <a:defRPr b="0" i="0" sz="700" u="none" cap="none" strike="noStrike">
                <a:solidFill>
                  <a:srgbClr val="A6B0C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arge Hardware - Apple Watch">
  <p:cSld name="Large Hardware - Apple Watch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4"/>
          <p:cNvSpPr txBox="1"/>
          <p:nvPr>
            <p:ph idx="1" type="body"/>
          </p:nvPr>
        </p:nvSpPr>
        <p:spPr>
          <a:xfrm>
            <a:off x="3835027" y="1735931"/>
            <a:ext cx="1485900" cy="1671600"/>
          </a:xfrm>
          <a:prstGeom prst="rect">
            <a:avLst/>
          </a:prstGeom>
          <a:solidFill>
            <a:srgbClr val="DCDEE0"/>
          </a:solidFill>
          <a:ln>
            <a:noFill/>
          </a:ln>
        </p:spPr>
        <p:txBody>
          <a:bodyPr anchorCtr="0" anchor="ctr" bIns="33150" lIns="33150" spcFirstLastPara="1" rIns="33150" wrap="square" tIns="33150"/>
          <a:lstStyle>
            <a:lvl1pPr indent="-228600" lvl="0" marL="457200" marR="0" rtl="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E8E93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8E8E9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1700" u="sng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E8E93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8E8E9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E8E93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8E8E9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pic>
        <p:nvPicPr>
          <p:cNvPr id="141" name="Google Shape;141;p3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333750" y="642938"/>
            <a:ext cx="2476500" cy="38577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34"/>
          <p:cNvSpPr txBox="1"/>
          <p:nvPr>
            <p:ph idx="12" type="sldNum"/>
          </p:nvPr>
        </p:nvSpPr>
        <p:spPr>
          <a:xfrm>
            <a:off x="8383010" y="4864894"/>
            <a:ext cx="158400" cy="1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23025" lIns="23025" spcFirstLastPara="1" rIns="23025" wrap="square" tIns="230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B0C0"/>
              </a:buClr>
              <a:buFont typeface="Helvetica Neue"/>
              <a:buNone/>
              <a:defRPr b="0" i="0" sz="700" u="none" cap="none" strike="noStrike">
                <a:solidFill>
                  <a:srgbClr val="A6B0C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B0C0"/>
              </a:buClr>
              <a:buFont typeface="Helvetica Neue"/>
              <a:buNone/>
              <a:defRPr b="0" i="0" sz="700" u="none" cap="none" strike="noStrike">
                <a:solidFill>
                  <a:srgbClr val="A6B0C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B0C0"/>
              </a:buClr>
              <a:buFont typeface="Helvetica Neue"/>
              <a:buNone/>
              <a:defRPr b="0" i="0" sz="700" u="none" cap="none" strike="noStrike">
                <a:solidFill>
                  <a:srgbClr val="A6B0C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B0C0"/>
              </a:buClr>
              <a:buFont typeface="Helvetica Neue"/>
              <a:buNone/>
              <a:defRPr b="0" i="0" sz="700" u="none" cap="none" strike="noStrike">
                <a:solidFill>
                  <a:srgbClr val="A6B0C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B0C0"/>
              </a:buClr>
              <a:buFont typeface="Helvetica Neue"/>
              <a:buNone/>
              <a:defRPr b="0" i="0" sz="700" u="none" cap="none" strike="noStrike">
                <a:solidFill>
                  <a:srgbClr val="A6B0C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B0C0"/>
              </a:buClr>
              <a:buFont typeface="Helvetica Neue"/>
              <a:buNone/>
              <a:defRPr b="0" i="0" sz="700" u="none" cap="none" strike="noStrike">
                <a:solidFill>
                  <a:srgbClr val="A6B0C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B0C0"/>
              </a:buClr>
              <a:buFont typeface="Helvetica Neue"/>
              <a:buNone/>
              <a:defRPr b="0" i="0" sz="700" u="none" cap="none" strike="noStrike">
                <a:solidFill>
                  <a:srgbClr val="A6B0C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B0C0"/>
              </a:buClr>
              <a:buFont typeface="Helvetica Neue"/>
              <a:buNone/>
              <a:defRPr b="0" i="0" sz="700" u="none" cap="none" strike="noStrike">
                <a:solidFill>
                  <a:srgbClr val="A6B0C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B0C0"/>
              </a:buClr>
              <a:buFont typeface="Helvetica Neue"/>
              <a:buNone/>
              <a:defRPr b="0" i="0" sz="700" u="none" cap="none" strike="noStrike">
                <a:solidFill>
                  <a:srgbClr val="A6B0C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>
  <p:cSld name="Title Slide">
    <p:bg>
      <p:bgPr>
        <a:solidFill>
          <a:srgbClr val="FFFFFF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5"/>
          <p:cNvSpPr txBox="1"/>
          <p:nvPr>
            <p:ph type="title"/>
          </p:nvPr>
        </p:nvSpPr>
        <p:spPr>
          <a:xfrm>
            <a:off x="1333500" y="866037"/>
            <a:ext cx="6477000" cy="1834200"/>
          </a:xfrm>
          <a:prstGeom prst="rect">
            <a:avLst/>
          </a:prstGeom>
          <a:noFill/>
          <a:ln>
            <a:noFill/>
          </a:ln>
        </p:spPr>
        <p:txBody>
          <a:bodyPr anchorCtr="0" anchor="b" bIns="33150" lIns="33150" spcFirstLastPara="1" rIns="33150" wrap="square" tIns="33150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5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88900" lvl="1" marL="0" marR="0" rtl="0" algn="l">
              <a:lnSpc>
                <a:spcPct val="120833"/>
              </a:lnSpc>
              <a:spcBef>
                <a:spcPts val="1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3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165100" lvl="2" marL="0" marR="0" rtl="0" algn="l">
              <a:lnSpc>
                <a:spcPct val="120833"/>
              </a:lnSpc>
              <a:spcBef>
                <a:spcPts val="1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3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254000" lvl="3" marL="0" marR="0" rtl="0" algn="l">
              <a:lnSpc>
                <a:spcPct val="120833"/>
              </a:lnSpc>
              <a:spcBef>
                <a:spcPts val="1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3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330200" lvl="4" marL="0" marR="0" rtl="0" algn="l">
              <a:lnSpc>
                <a:spcPct val="120833"/>
              </a:lnSpc>
              <a:spcBef>
                <a:spcPts val="1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3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419100" lvl="5" marL="0" marR="0" rtl="0" algn="l">
              <a:lnSpc>
                <a:spcPct val="120833"/>
              </a:lnSpc>
              <a:spcBef>
                <a:spcPts val="1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3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495300" lvl="6" marL="0" marR="0" rtl="0" algn="l">
              <a:lnSpc>
                <a:spcPct val="120833"/>
              </a:lnSpc>
              <a:spcBef>
                <a:spcPts val="1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3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584200" lvl="7" marL="0" marR="0" rtl="0" algn="l">
              <a:lnSpc>
                <a:spcPct val="120833"/>
              </a:lnSpc>
              <a:spcBef>
                <a:spcPts val="1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3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660400" lvl="8" marL="0" marR="0" rtl="0" algn="l">
              <a:lnSpc>
                <a:spcPct val="120833"/>
              </a:lnSpc>
              <a:spcBef>
                <a:spcPts val="1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3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45" name="Google Shape;145;p35"/>
          <p:cNvSpPr txBox="1"/>
          <p:nvPr>
            <p:ph idx="1" type="body"/>
          </p:nvPr>
        </p:nvSpPr>
        <p:spPr>
          <a:xfrm>
            <a:off x="1333500" y="2772977"/>
            <a:ext cx="6477000" cy="15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3150" lIns="33150" spcFirstLastPara="1" rIns="33150" wrap="square" tIns="33150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500"/>
              <a:buFont typeface="Arial"/>
              <a:buNone/>
              <a:defRPr b="0" i="0" sz="15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500"/>
              <a:buFont typeface="Arial"/>
              <a:buNone/>
              <a:defRPr b="0" i="0" sz="15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500"/>
              <a:buFont typeface="Arial"/>
              <a:buNone/>
              <a:defRPr b="0" i="0" sz="15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500"/>
              <a:buFont typeface="Arial"/>
              <a:buNone/>
              <a:defRPr b="0" i="0" sz="15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500"/>
              <a:buFont typeface="Arial"/>
              <a:buNone/>
              <a:defRPr b="0" i="0" sz="15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46" name="Google Shape;146;p35"/>
          <p:cNvSpPr txBox="1"/>
          <p:nvPr>
            <p:ph idx="12" type="sldNum"/>
          </p:nvPr>
        </p:nvSpPr>
        <p:spPr>
          <a:xfrm>
            <a:off x="7892659" y="4196840"/>
            <a:ext cx="457200" cy="31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3650" lIns="73650" spcFirstLastPara="1" rIns="73650" wrap="square" tIns="7365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700">
              <a:solidFill>
                <a:srgbClr val="A6B0C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>
  <p:cSld name="Title Slide 2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6"/>
          <p:cNvSpPr txBox="1"/>
          <p:nvPr>
            <p:ph type="title"/>
          </p:nvPr>
        </p:nvSpPr>
        <p:spPr>
          <a:xfrm>
            <a:off x="571500" y="518636"/>
            <a:ext cx="8001000" cy="1444200"/>
          </a:xfrm>
          <a:prstGeom prst="rect">
            <a:avLst/>
          </a:prstGeom>
          <a:noFill/>
          <a:ln>
            <a:noFill/>
          </a:ln>
        </p:spPr>
        <p:txBody>
          <a:bodyPr anchorCtr="0" anchor="b" bIns="33150" lIns="33150" spcFirstLastPara="1" rIns="33150" wrap="square" tIns="33150"/>
          <a:lstStyle>
            <a:lvl1pPr indent="0" lvl="0" marL="0" marR="0" rtl="0" algn="l">
              <a:lnSpc>
                <a:spcPct val="120370"/>
              </a:lnSpc>
              <a:spcBef>
                <a:spcPts val="1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3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88900" lvl="1" marL="0" marR="0" rtl="0" algn="l">
              <a:lnSpc>
                <a:spcPct val="120833"/>
              </a:lnSpc>
              <a:spcBef>
                <a:spcPts val="1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3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165100" lvl="2" marL="0" marR="0" rtl="0" algn="l">
              <a:lnSpc>
                <a:spcPct val="120833"/>
              </a:lnSpc>
              <a:spcBef>
                <a:spcPts val="1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3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254000" lvl="3" marL="0" marR="0" rtl="0" algn="l">
              <a:lnSpc>
                <a:spcPct val="120833"/>
              </a:lnSpc>
              <a:spcBef>
                <a:spcPts val="1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3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330200" lvl="4" marL="0" marR="0" rtl="0" algn="l">
              <a:lnSpc>
                <a:spcPct val="120833"/>
              </a:lnSpc>
              <a:spcBef>
                <a:spcPts val="1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3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419100" lvl="5" marL="0" marR="0" rtl="0" algn="l">
              <a:lnSpc>
                <a:spcPct val="120833"/>
              </a:lnSpc>
              <a:spcBef>
                <a:spcPts val="1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3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495300" lvl="6" marL="0" marR="0" rtl="0" algn="l">
              <a:lnSpc>
                <a:spcPct val="120833"/>
              </a:lnSpc>
              <a:spcBef>
                <a:spcPts val="1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3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584200" lvl="7" marL="0" marR="0" rtl="0" algn="l">
              <a:lnSpc>
                <a:spcPct val="120833"/>
              </a:lnSpc>
              <a:spcBef>
                <a:spcPts val="1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3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660400" lvl="8" marL="0" marR="0" rtl="0" algn="l">
              <a:lnSpc>
                <a:spcPct val="120833"/>
              </a:lnSpc>
              <a:spcBef>
                <a:spcPts val="1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3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49" name="Google Shape;149;p36"/>
          <p:cNvSpPr txBox="1"/>
          <p:nvPr>
            <p:ph idx="1" type="body"/>
          </p:nvPr>
        </p:nvSpPr>
        <p:spPr>
          <a:xfrm>
            <a:off x="571500" y="2014538"/>
            <a:ext cx="11865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33150" lIns="33150" spcFirstLastPara="1" rIns="33150" wrap="square" tIns="33150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3"/>
              </a:buClr>
              <a:buSzPts val="500"/>
              <a:buFont typeface="Helvetica Neue"/>
              <a:buNone/>
              <a:defRPr b="0" i="0" sz="2600" u="none" cap="none" strike="noStrike">
                <a:solidFill>
                  <a:srgbClr val="8E8E9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E8E93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8E8E9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1700" u="sng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E8E93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8E8E9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E8E93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8E8E9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50" name="Google Shape;150;p36"/>
          <p:cNvSpPr txBox="1"/>
          <p:nvPr>
            <p:ph idx="2" type="body"/>
          </p:nvPr>
        </p:nvSpPr>
        <p:spPr>
          <a:xfrm>
            <a:off x="571500" y="3450431"/>
            <a:ext cx="8001000" cy="10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33150" lIns="33150" spcFirstLastPara="1" rIns="33150" wrap="square" tIns="33150"/>
          <a:lstStyle>
            <a:lvl1pPr indent="-228600" lvl="0" marL="457200" marR="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E8E93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8E8E9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E8E93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8E8E9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E8E93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8E8E9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E8E93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8E8E9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51" name="Google Shape;151;p36"/>
          <p:cNvSpPr/>
          <p:nvPr/>
        </p:nvSpPr>
        <p:spPr>
          <a:xfrm>
            <a:off x="570686" y="4766310"/>
            <a:ext cx="8001000" cy="1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18425" lIns="18425" spcFirstLastPara="1" rIns="18425" wrap="square" tIns="18425">
            <a:noAutofit/>
          </a:bodyPr>
          <a:lstStyle/>
          <a:p>
            <a:pPr indent="0" lvl="0" marL="0" marR="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8E8E93"/>
              </a:buClr>
              <a:buFont typeface="Helvetica Neue"/>
              <a:buNone/>
            </a:pPr>
            <a:r>
              <a:rPr b="0" i="0" lang="en" sz="900" u="none" cap="none" strike="noStrike">
                <a:solidFill>
                  <a:srgbClr val="8E8E9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© 2015 Apple Inc. All rights reserved. Redistribution or public display not permitted without written permission from Apple.</a:t>
            </a:r>
            <a:endParaRPr sz="500"/>
          </a:p>
        </p:txBody>
      </p:sp>
      <p:sp>
        <p:nvSpPr>
          <p:cNvPr id="152" name="Google Shape;152;p36"/>
          <p:cNvSpPr txBox="1"/>
          <p:nvPr>
            <p:ph idx="3" type="body"/>
          </p:nvPr>
        </p:nvSpPr>
        <p:spPr>
          <a:xfrm>
            <a:off x="571500" y="242173"/>
            <a:ext cx="1132500" cy="29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3150" lIns="33150" spcFirstLastPara="1" rIns="33150" wrap="square" tIns="33150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E8E93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8E8E9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1700" u="sng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E8E93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8E8E9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E8E93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8E8E9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53" name="Google Shape;153;p36"/>
          <p:cNvSpPr txBox="1"/>
          <p:nvPr>
            <p:ph idx="4" type="body"/>
          </p:nvPr>
        </p:nvSpPr>
        <p:spPr>
          <a:xfrm>
            <a:off x="7338896" y="242173"/>
            <a:ext cx="1233600" cy="29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3150" lIns="33150" spcFirstLastPara="1" rIns="33150" wrap="square" tIns="33150"/>
          <a:lstStyle>
            <a:lvl1pPr indent="-228600" lvl="0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3"/>
              </a:buClr>
              <a:buSzPts val="500"/>
              <a:buFont typeface="Helvetica Neue"/>
              <a:buNone/>
              <a:defRPr b="0" i="0" sz="1800" u="none" cap="none" strike="noStrike">
                <a:solidFill>
                  <a:srgbClr val="8E8E9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E8E93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8E8E9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1700" u="sng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E8E93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8E8E9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E8E93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8E8E9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54" name="Google Shape;154;p36"/>
          <p:cNvSpPr txBox="1"/>
          <p:nvPr>
            <p:ph idx="5" type="body"/>
          </p:nvPr>
        </p:nvSpPr>
        <p:spPr>
          <a:xfrm>
            <a:off x="571500" y="2438876"/>
            <a:ext cx="1301100" cy="2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33150" lIns="33150" spcFirstLastPara="1" rIns="33150" wrap="square" tIns="33150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3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8E8E9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E8E93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8E8E9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1700" u="sng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E8E93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8E8E9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E8E93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8E8E9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55" name="Google Shape;155;p36"/>
          <p:cNvSpPr txBox="1"/>
          <p:nvPr>
            <p:ph idx="12" type="sldNum"/>
          </p:nvPr>
        </p:nvSpPr>
        <p:spPr>
          <a:xfrm>
            <a:off x="8383010" y="4864894"/>
            <a:ext cx="158400" cy="1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23025" lIns="23025" spcFirstLastPara="1" rIns="23025" wrap="square" tIns="230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B0C0"/>
              </a:buClr>
              <a:buFont typeface="Helvetica Neue"/>
              <a:buNone/>
              <a:defRPr b="0" i="0" sz="700" u="none" cap="none" strike="noStrike">
                <a:solidFill>
                  <a:srgbClr val="A6B0C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B0C0"/>
              </a:buClr>
              <a:buFont typeface="Helvetica Neue"/>
              <a:buNone/>
              <a:defRPr b="0" i="0" sz="700" u="none" cap="none" strike="noStrike">
                <a:solidFill>
                  <a:srgbClr val="A6B0C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B0C0"/>
              </a:buClr>
              <a:buFont typeface="Helvetica Neue"/>
              <a:buNone/>
              <a:defRPr b="0" i="0" sz="700" u="none" cap="none" strike="noStrike">
                <a:solidFill>
                  <a:srgbClr val="A6B0C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B0C0"/>
              </a:buClr>
              <a:buFont typeface="Helvetica Neue"/>
              <a:buNone/>
              <a:defRPr b="0" i="0" sz="700" u="none" cap="none" strike="noStrike">
                <a:solidFill>
                  <a:srgbClr val="A6B0C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B0C0"/>
              </a:buClr>
              <a:buFont typeface="Helvetica Neue"/>
              <a:buNone/>
              <a:defRPr b="0" i="0" sz="700" u="none" cap="none" strike="noStrike">
                <a:solidFill>
                  <a:srgbClr val="A6B0C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B0C0"/>
              </a:buClr>
              <a:buFont typeface="Helvetica Neue"/>
              <a:buNone/>
              <a:defRPr b="0" i="0" sz="700" u="none" cap="none" strike="noStrike">
                <a:solidFill>
                  <a:srgbClr val="A6B0C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B0C0"/>
              </a:buClr>
              <a:buFont typeface="Helvetica Neue"/>
              <a:buNone/>
              <a:defRPr b="0" i="0" sz="700" u="none" cap="none" strike="noStrike">
                <a:solidFill>
                  <a:srgbClr val="A6B0C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B0C0"/>
              </a:buClr>
              <a:buFont typeface="Helvetica Neue"/>
              <a:buNone/>
              <a:defRPr b="0" i="0" sz="700" u="none" cap="none" strike="noStrike">
                <a:solidFill>
                  <a:srgbClr val="A6B0C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B0C0"/>
              </a:buClr>
              <a:buFont typeface="Helvetica Neue"/>
              <a:buNone/>
              <a:defRPr b="0" i="0" sz="700" u="none" cap="none" strike="noStrike">
                <a:solidFill>
                  <a:srgbClr val="A6B0C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>
  <p:cSld name="Title Slide 3">
    <p:bg>
      <p:bgPr>
        <a:solidFill>
          <a:srgbClr val="FFFFFF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7"/>
          <p:cNvSpPr txBox="1"/>
          <p:nvPr>
            <p:ph type="title"/>
          </p:nvPr>
        </p:nvSpPr>
        <p:spPr>
          <a:xfrm>
            <a:off x="2452254" y="1455284"/>
            <a:ext cx="42396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b" bIns="33150" lIns="33150" spcFirstLastPara="1" rIns="33150" wrap="square" tIns="33150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5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88900" lvl="1" marL="0" marR="0" rtl="0" algn="l">
              <a:lnSpc>
                <a:spcPct val="120833"/>
              </a:lnSpc>
              <a:spcBef>
                <a:spcPts val="1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3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165100" lvl="2" marL="0" marR="0" rtl="0" algn="l">
              <a:lnSpc>
                <a:spcPct val="120833"/>
              </a:lnSpc>
              <a:spcBef>
                <a:spcPts val="1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3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254000" lvl="3" marL="0" marR="0" rtl="0" algn="l">
              <a:lnSpc>
                <a:spcPct val="120833"/>
              </a:lnSpc>
              <a:spcBef>
                <a:spcPts val="1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3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330200" lvl="4" marL="0" marR="0" rtl="0" algn="l">
              <a:lnSpc>
                <a:spcPct val="120833"/>
              </a:lnSpc>
              <a:spcBef>
                <a:spcPts val="1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3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419100" lvl="5" marL="0" marR="0" rtl="0" algn="l">
              <a:lnSpc>
                <a:spcPct val="120833"/>
              </a:lnSpc>
              <a:spcBef>
                <a:spcPts val="1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3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495300" lvl="6" marL="0" marR="0" rtl="0" algn="l">
              <a:lnSpc>
                <a:spcPct val="120833"/>
              </a:lnSpc>
              <a:spcBef>
                <a:spcPts val="1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3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584200" lvl="7" marL="0" marR="0" rtl="0" algn="l">
              <a:lnSpc>
                <a:spcPct val="120833"/>
              </a:lnSpc>
              <a:spcBef>
                <a:spcPts val="1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3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660400" lvl="8" marL="0" marR="0" rtl="0" algn="l">
              <a:lnSpc>
                <a:spcPct val="120833"/>
              </a:lnSpc>
              <a:spcBef>
                <a:spcPts val="1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3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58" name="Google Shape;158;p37"/>
          <p:cNvSpPr txBox="1"/>
          <p:nvPr>
            <p:ph idx="1" type="body"/>
          </p:nvPr>
        </p:nvSpPr>
        <p:spPr>
          <a:xfrm>
            <a:off x="2452254" y="2703463"/>
            <a:ext cx="4239600" cy="10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33150" lIns="33150" spcFirstLastPara="1" rIns="33150" wrap="square" tIns="33150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500"/>
              <a:buFont typeface="Arial"/>
              <a:buNone/>
              <a:defRPr b="0" i="0" sz="15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500"/>
              <a:buFont typeface="Arial"/>
              <a:buNone/>
              <a:defRPr b="0" i="0" sz="15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500"/>
              <a:buFont typeface="Arial"/>
              <a:buNone/>
              <a:defRPr b="0" i="0" sz="15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500"/>
              <a:buFont typeface="Arial"/>
              <a:buNone/>
              <a:defRPr b="0" i="0" sz="15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500"/>
              <a:buFont typeface="Arial"/>
              <a:buNone/>
              <a:defRPr b="0" i="0" sz="15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59" name="Google Shape;159;p37"/>
          <p:cNvSpPr txBox="1"/>
          <p:nvPr>
            <p:ph idx="12" type="sldNum"/>
          </p:nvPr>
        </p:nvSpPr>
        <p:spPr>
          <a:xfrm>
            <a:off x="6745522" y="3511065"/>
            <a:ext cx="299400" cy="45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200" lIns="48200" spcFirstLastPara="1" rIns="48200" wrap="square" tIns="482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700">
              <a:solidFill>
                <a:srgbClr val="A6B0C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>
  <p:cSld name="Title and Body">
    <p:bg>
      <p:bgPr>
        <a:solidFill>
          <a:srgbClr val="FFFFFF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8"/>
          <p:cNvSpPr txBox="1"/>
          <p:nvPr>
            <p:ph type="title"/>
          </p:nvPr>
        </p:nvSpPr>
        <p:spPr>
          <a:xfrm>
            <a:off x="2327563" y="1309254"/>
            <a:ext cx="4488900" cy="522000"/>
          </a:xfrm>
          <a:prstGeom prst="rect">
            <a:avLst/>
          </a:prstGeom>
          <a:noFill/>
          <a:ln>
            <a:noFill/>
          </a:ln>
        </p:spPr>
        <p:txBody>
          <a:bodyPr anchorCtr="0" anchor="b" bIns="33150" lIns="33150" spcFirstLastPara="1" rIns="33150" wrap="square" tIns="33150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88900" lvl="1" marL="0" marR="0" rtl="0" algn="l">
              <a:lnSpc>
                <a:spcPct val="120833"/>
              </a:lnSpc>
              <a:spcBef>
                <a:spcPts val="1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3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165100" lvl="2" marL="0" marR="0" rtl="0" algn="l">
              <a:lnSpc>
                <a:spcPct val="120833"/>
              </a:lnSpc>
              <a:spcBef>
                <a:spcPts val="1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3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254000" lvl="3" marL="0" marR="0" rtl="0" algn="l">
              <a:lnSpc>
                <a:spcPct val="120833"/>
              </a:lnSpc>
              <a:spcBef>
                <a:spcPts val="1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3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330200" lvl="4" marL="0" marR="0" rtl="0" algn="l">
              <a:lnSpc>
                <a:spcPct val="120833"/>
              </a:lnSpc>
              <a:spcBef>
                <a:spcPts val="1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3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419100" lvl="5" marL="0" marR="0" rtl="0" algn="l">
              <a:lnSpc>
                <a:spcPct val="120833"/>
              </a:lnSpc>
              <a:spcBef>
                <a:spcPts val="1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3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495300" lvl="6" marL="0" marR="0" rtl="0" algn="l">
              <a:lnSpc>
                <a:spcPct val="120833"/>
              </a:lnSpc>
              <a:spcBef>
                <a:spcPts val="1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3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584200" lvl="7" marL="0" marR="0" rtl="0" algn="l">
              <a:lnSpc>
                <a:spcPct val="120833"/>
              </a:lnSpc>
              <a:spcBef>
                <a:spcPts val="1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3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660400" lvl="8" marL="0" marR="0" rtl="0" algn="l">
              <a:lnSpc>
                <a:spcPct val="120833"/>
              </a:lnSpc>
              <a:spcBef>
                <a:spcPts val="1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3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62" name="Google Shape;162;p38"/>
          <p:cNvSpPr txBox="1"/>
          <p:nvPr>
            <p:ph idx="1" type="body"/>
          </p:nvPr>
        </p:nvSpPr>
        <p:spPr>
          <a:xfrm>
            <a:off x="2327563" y="1898419"/>
            <a:ext cx="4488900" cy="19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33150" lIns="33150" spcFirstLastPara="1" rIns="33150" wrap="square" tIns="33150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63" name="Google Shape;163;p38"/>
          <p:cNvSpPr txBox="1"/>
          <p:nvPr>
            <p:ph idx="12" type="sldNum"/>
          </p:nvPr>
        </p:nvSpPr>
        <p:spPr>
          <a:xfrm>
            <a:off x="6745522" y="3511065"/>
            <a:ext cx="299400" cy="45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200" lIns="48200" spcFirstLastPara="1" rIns="48200" wrap="square" tIns="482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700">
              <a:solidFill>
                <a:srgbClr val="A6B0C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>
  <p:cSld name="Title Slide 4">
    <p:bg>
      <p:bgPr>
        <a:solidFill>
          <a:srgbClr val="FFFFFF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9"/>
          <p:cNvSpPr txBox="1"/>
          <p:nvPr>
            <p:ph type="title"/>
          </p:nvPr>
        </p:nvSpPr>
        <p:spPr>
          <a:xfrm>
            <a:off x="685800" y="524895"/>
            <a:ext cx="7772400" cy="2201100"/>
          </a:xfrm>
          <a:prstGeom prst="rect">
            <a:avLst/>
          </a:prstGeom>
          <a:noFill/>
          <a:ln>
            <a:noFill/>
          </a:ln>
        </p:spPr>
        <p:txBody>
          <a:bodyPr anchorCtr="0" anchor="b" bIns="33150" lIns="33150" spcFirstLastPara="1" rIns="33150" wrap="square" tIns="33150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5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88900" lvl="1" marL="0" marR="0" rtl="0" algn="l">
              <a:lnSpc>
                <a:spcPct val="120833"/>
              </a:lnSpc>
              <a:spcBef>
                <a:spcPts val="1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3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165100" lvl="2" marL="0" marR="0" rtl="0" algn="l">
              <a:lnSpc>
                <a:spcPct val="120833"/>
              </a:lnSpc>
              <a:spcBef>
                <a:spcPts val="1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3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254000" lvl="3" marL="0" marR="0" rtl="0" algn="l">
              <a:lnSpc>
                <a:spcPct val="120833"/>
              </a:lnSpc>
              <a:spcBef>
                <a:spcPts val="1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3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330200" lvl="4" marL="0" marR="0" rtl="0" algn="l">
              <a:lnSpc>
                <a:spcPct val="120833"/>
              </a:lnSpc>
              <a:spcBef>
                <a:spcPts val="1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3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419100" lvl="5" marL="0" marR="0" rtl="0" algn="l">
              <a:lnSpc>
                <a:spcPct val="120833"/>
              </a:lnSpc>
              <a:spcBef>
                <a:spcPts val="1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3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495300" lvl="6" marL="0" marR="0" rtl="0" algn="l">
              <a:lnSpc>
                <a:spcPct val="120833"/>
              </a:lnSpc>
              <a:spcBef>
                <a:spcPts val="1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3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584200" lvl="7" marL="0" marR="0" rtl="0" algn="l">
              <a:lnSpc>
                <a:spcPct val="120833"/>
              </a:lnSpc>
              <a:spcBef>
                <a:spcPts val="1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3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660400" lvl="8" marL="0" marR="0" rtl="0" algn="l">
              <a:lnSpc>
                <a:spcPct val="120833"/>
              </a:lnSpc>
              <a:spcBef>
                <a:spcPts val="1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3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66" name="Google Shape;166;p39"/>
          <p:cNvSpPr txBox="1"/>
          <p:nvPr>
            <p:ph idx="1" type="body"/>
          </p:nvPr>
        </p:nvSpPr>
        <p:spPr>
          <a:xfrm>
            <a:off x="685800" y="2813223"/>
            <a:ext cx="7772400" cy="18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33150" lIns="33150" spcFirstLastPara="1" rIns="33150" wrap="square" tIns="33150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500"/>
              <a:buFont typeface="Arial"/>
              <a:buNone/>
              <a:defRPr b="0" i="0" sz="15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500"/>
              <a:buFont typeface="Arial"/>
              <a:buNone/>
              <a:defRPr b="0" i="0" sz="15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500"/>
              <a:buFont typeface="Arial"/>
              <a:buNone/>
              <a:defRPr b="0" i="0" sz="15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500"/>
              <a:buFont typeface="Arial"/>
              <a:buNone/>
              <a:defRPr b="0" i="0" sz="15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500"/>
              <a:buFont typeface="Arial"/>
              <a:buNone/>
              <a:defRPr b="0" i="0" sz="15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67" name="Google Shape;167;p39"/>
          <p:cNvSpPr txBox="1"/>
          <p:nvPr>
            <p:ph idx="12" type="sldNum"/>
          </p:nvPr>
        </p:nvSpPr>
        <p:spPr>
          <a:xfrm>
            <a:off x="6553200" y="4423410"/>
            <a:ext cx="2133600" cy="2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200" lIns="44200" spcFirstLastPara="1" rIns="44200" wrap="square" tIns="442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700">
              <a:solidFill>
                <a:srgbClr val="A6B0C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>
  <p:cSld name="Title and Body 2">
    <p:bg>
      <p:bgPr>
        <a:solidFill>
          <a:srgbClr val="FFFFFF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40"/>
          <p:cNvSpPr txBox="1"/>
          <p:nvPr>
            <p:ph type="title"/>
          </p:nvPr>
        </p:nvSpPr>
        <p:spPr>
          <a:xfrm>
            <a:off x="457200" y="257175"/>
            <a:ext cx="8229600" cy="957000"/>
          </a:xfrm>
          <a:prstGeom prst="rect">
            <a:avLst/>
          </a:prstGeom>
          <a:noFill/>
          <a:ln>
            <a:noFill/>
          </a:ln>
        </p:spPr>
        <p:txBody>
          <a:bodyPr anchorCtr="0" anchor="b" bIns="33150" lIns="33150" spcFirstLastPara="1" rIns="33150" wrap="square" tIns="33150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88900" lvl="1" marL="0" marR="0" rtl="0" algn="l">
              <a:lnSpc>
                <a:spcPct val="120833"/>
              </a:lnSpc>
              <a:spcBef>
                <a:spcPts val="1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3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165100" lvl="2" marL="0" marR="0" rtl="0" algn="l">
              <a:lnSpc>
                <a:spcPct val="120833"/>
              </a:lnSpc>
              <a:spcBef>
                <a:spcPts val="1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3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254000" lvl="3" marL="0" marR="0" rtl="0" algn="l">
              <a:lnSpc>
                <a:spcPct val="120833"/>
              </a:lnSpc>
              <a:spcBef>
                <a:spcPts val="1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3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330200" lvl="4" marL="0" marR="0" rtl="0" algn="l">
              <a:lnSpc>
                <a:spcPct val="120833"/>
              </a:lnSpc>
              <a:spcBef>
                <a:spcPts val="1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3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419100" lvl="5" marL="0" marR="0" rtl="0" algn="l">
              <a:lnSpc>
                <a:spcPct val="120833"/>
              </a:lnSpc>
              <a:spcBef>
                <a:spcPts val="1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3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495300" lvl="6" marL="0" marR="0" rtl="0" algn="l">
              <a:lnSpc>
                <a:spcPct val="120833"/>
              </a:lnSpc>
              <a:spcBef>
                <a:spcPts val="1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3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584200" lvl="7" marL="0" marR="0" rtl="0" algn="l">
              <a:lnSpc>
                <a:spcPct val="120833"/>
              </a:lnSpc>
              <a:spcBef>
                <a:spcPts val="1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3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660400" lvl="8" marL="0" marR="0" rtl="0" algn="l">
              <a:lnSpc>
                <a:spcPct val="120833"/>
              </a:lnSpc>
              <a:spcBef>
                <a:spcPts val="1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3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70" name="Google Shape;170;p40"/>
          <p:cNvSpPr txBox="1"/>
          <p:nvPr>
            <p:ph idx="1" type="body"/>
          </p:nvPr>
        </p:nvSpPr>
        <p:spPr>
          <a:xfrm>
            <a:off x="457200" y="1337310"/>
            <a:ext cx="8229600" cy="35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3150" lIns="33150" spcFirstLastPara="1" rIns="33150" wrap="square" tIns="33150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71" name="Google Shape;171;p40"/>
          <p:cNvSpPr txBox="1"/>
          <p:nvPr>
            <p:ph idx="12" type="sldNum"/>
          </p:nvPr>
        </p:nvSpPr>
        <p:spPr>
          <a:xfrm>
            <a:off x="6553200" y="4423410"/>
            <a:ext cx="2133600" cy="2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200" lIns="44200" spcFirstLastPara="1" rIns="44200" wrap="square" tIns="442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700">
              <a:solidFill>
                <a:srgbClr val="A6B0C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>
  <p:cSld name="Title and body 2">
    <p:bg>
      <p:bgPr>
        <a:solidFill>
          <a:srgbClr val="FFFFFF"/>
        </a:solid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41"/>
          <p:cNvSpPr txBox="1"/>
          <p:nvPr>
            <p:ph type="title"/>
          </p:nvPr>
        </p:nvSpPr>
        <p:spPr>
          <a:xfrm>
            <a:off x="457200" y="442555"/>
            <a:ext cx="8229600" cy="7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33150" lIns="33150" spcFirstLastPara="1" rIns="33150" wrap="square" tIns="33150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1" i="0" sz="3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88900" lvl="1" marL="0" marR="0" rtl="0" algn="l">
              <a:lnSpc>
                <a:spcPct val="120833"/>
              </a:lnSpc>
              <a:spcBef>
                <a:spcPts val="1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3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165100" lvl="2" marL="0" marR="0" rtl="0" algn="l">
              <a:lnSpc>
                <a:spcPct val="120833"/>
              </a:lnSpc>
              <a:spcBef>
                <a:spcPts val="1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3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254000" lvl="3" marL="0" marR="0" rtl="0" algn="l">
              <a:lnSpc>
                <a:spcPct val="120833"/>
              </a:lnSpc>
              <a:spcBef>
                <a:spcPts val="1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3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330200" lvl="4" marL="0" marR="0" rtl="0" algn="l">
              <a:lnSpc>
                <a:spcPct val="120833"/>
              </a:lnSpc>
              <a:spcBef>
                <a:spcPts val="1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3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419100" lvl="5" marL="0" marR="0" rtl="0" algn="l">
              <a:lnSpc>
                <a:spcPct val="120833"/>
              </a:lnSpc>
              <a:spcBef>
                <a:spcPts val="1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3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495300" lvl="6" marL="0" marR="0" rtl="0" algn="l">
              <a:lnSpc>
                <a:spcPct val="120833"/>
              </a:lnSpc>
              <a:spcBef>
                <a:spcPts val="1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3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584200" lvl="7" marL="0" marR="0" rtl="0" algn="l">
              <a:lnSpc>
                <a:spcPct val="120833"/>
              </a:lnSpc>
              <a:spcBef>
                <a:spcPts val="1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3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660400" lvl="8" marL="0" marR="0" rtl="0" algn="l">
              <a:lnSpc>
                <a:spcPct val="120833"/>
              </a:lnSpc>
              <a:spcBef>
                <a:spcPts val="1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3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74" name="Google Shape;174;p41"/>
          <p:cNvSpPr txBox="1"/>
          <p:nvPr>
            <p:ph idx="1" type="body"/>
          </p:nvPr>
        </p:nvSpPr>
        <p:spPr>
          <a:xfrm>
            <a:off x="457200" y="1337310"/>
            <a:ext cx="8229600" cy="33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3150" lIns="33150" spcFirstLastPara="1" rIns="33150" wrap="square" tIns="33150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75" name="Google Shape;175;p41"/>
          <p:cNvSpPr txBox="1"/>
          <p:nvPr>
            <p:ph idx="12" type="sldNum"/>
          </p:nvPr>
        </p:nvSpPr>
        <p:spPr>
          <a:xfrm>
            <a:off x="8716578" y="4537353"/>
            <a:ext cx="388800" cy="3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8375" lIns="88375" spcFirstLastPara="1" rIns="88375" wrap="square" tIns="883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700">
              <a:solidFill>
                <a:srgbClr val="A6B0C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1.xml"/><Relationship Id="rId22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32.xml"/><Relationship Id="rId24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26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36.xml"/><Relationship Id="rId28" Type="http://schemas.openxmlformats.org/officeDocument/2006/relationships/slideLayout" Target="../slideLayouts/slideLayout39.xml"/><Relationship Id="rId27" Type="http://schemas.openxmlformats.org/officeDocument/2006/relationships/slideLayout" Target="../slideLayouts/slideLayout38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29" Type="http://schemas.openxmlformats.org/officeDocument/2006/relationships/theme" Target="../theme/theme1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571500" y="257175"/>
            <a:ext cx="80010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3150" lIns="33150" spcFirstLastPara="1" rIns="33150" wrap="square" tIns="33150"/>
          <a:lstStyle>
            <a:lvl1pPr indent="0" lvl="0" marL="0" marR="0" rtl="0" algn="l">
              <a:lnSpc>
                <a:spcPct val="120833"/>
              </a:lnSpc>
              <a:spcBef>
                <a:spcPts val="1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3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88900" lvl="1" marL="0" marR="0" rtl="0" algn="l">
              <a:lnSpc>
                <a:spcPct val="120833"/>
              </a:lnSpc>
              <a:spcBef>
                <a:spcPts val="1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3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165100" lvl="2" marL="0" marR="0" rtl="0" algn="l">
              <a:lnSpc>
                <a:spcPct val="120833"/>
              </a:lnSpc>
              <a:spcBef>
                <a:spcPts val="1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3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254000" lvl="3" marL="0" marR="0" rtl="0" algn="l">
              <a:lnSpc>
                <a:spcPct val="120833"/>
              </a:lnSpc>
              <a:spcBef>
                <a:spcPts val="1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3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330200" lvl="4" marL="0" marR="0" rtl="0" algn="l">
              <a:lnSpc>
                <a:spcPct val="120833"/>
              </a:lnSpc>
              <a:spcBef>
                <a:spcPts val="1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3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419100" lvl="5" marL="0" marR="0" rtl="0" algn="l">
              <a:lnSpc>
                <a:spcPct val="120833"/>
              </a:lnSpc>
              <a:spcBef>
                <a:spcPts val="1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3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495300" lvl="6" marL="0" marR="0" rtl="0" algn="l">
              <a:lnSpc>
                <a:spcPct val="120833"/>
              </a:lnSpc>
              <a:spcBef>
                <a:spcPts val="1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3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584200" lvl="7" marL="0" marR="0" rtl="0" algn="l">
              <a:lnSpc>
                <a:spcPct val="120833"/>
              </a:lnSpc>
              <a:spcBef>
                <a:spcPts val="1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3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660400" lvl="8" marL="0" marR="0" rtl="0" algn="l">
              <a:lnSpc>
                <a:spcPct val="120833"/>
              </a:lnSpc>
              <a:spcBef>
                <a:spcPts val="1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3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571500" y="1491615"/>
            <a:ext cx="8001000" cy="3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3150" lIns="33150" spcFirstLastPara="1" rIns="33150" wrap="square" tIns="33150"/>
          <a:lstStyle>
            <a:lvl1pPr indent="-228600" lvl="0" marL="457200" marR="0" rtl="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E8E93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8E8E9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1700" u="sng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E8E93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8E8E9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E8E93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8E8E9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Helvetica Neue"/>
              <a:buNone/>
              <a:defRPr b="0" i="0" sz="1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383010" y="4864894"/>
            <a:ext cx="158400" cy="1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23025" lIns="23025" spcFirstLastPara="1" rIns="23025" wrap="square" tIns="230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B0C0"/>
              </a:buClr>
              <a:buFont typeface="Helvetica Neue"/>
              <a:buNone/>
              <a:defRPr b="0" i="0" sz="700" u="none" cap="none" strike="noStrike">
                <a:solidFill>
                  <a:srgbClr val="A6B0C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B0C0"/>
              </a:buClr>
              <a:buFont typeface="Helvetica Neue"/>
              <a:buNone/>
              <a:defRPr b="0" i="0" sz="700" u="none" cap="none" strike="noStrike">
                <a:solidFill>
                  <a:srgbClr val="A6B0C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B0C0"/>
              </a:buClr>
              <a:buFont typeface="Helvetica Neue"/>
              <a:buNone/>
              <a:defRPr b="0" i="0" sz="700" u="none" cap="none" strike="noStrike">
                <a:solidFill>
                  <a:srgbClr val="A6B0C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B0C0"/>
              </a:buClr>
              <a:buFont typeface="Helvetica Neue"/>
              <a:buNone/>
              <a:defRPr b="0" i="0" sz="700" u="none" cap="none" strike="noStrike">
                <a:solidFill>
                  <a:srgbClr val="A6B0C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B0C0"/>
              </a:buClr>
              <a:buFont typeface="Helvetica Neue"/>
              <a:buNone/>
              <a:defRPr b="0" i="0" sz="700" u="none" cap="none" strike="noStrike">
                <a:solidFill>
                  <a:srgbClr val="A6B0C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B0C0"/>
              </a:buClr>
              <a:buFont typeface="Helvetica Neue"/>
              <a:buNone/>
              <a:defRPr b="0" i="0" sz="700" u="none" cap="none" strike="noStrike">
                <a:solidFill>
                  <a:srgbClr val="A6B0C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B0C0"/>
              </a:buClr>
              <a:buFont typeface="Helvetica Neue"/>
              <a:buNone/>
              <a:defRPr b="0" i="0" sz="700" u="none" cap="none" strike="noStrike">
                <a:solidFill>
                  <a:srgbClr val="A6B0C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B0C0"/>
              </a:buClr>
              <a:buFont typeface="Helvetica Neue"/>
              <a:buNone/>
              <a:defRPr b="0" i="0" sz="700" u="none" cap="none" strike="noStrike">
                <a:solidFill>
                  <a:srgbClr val="A6B0C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B0C0"/>
              </a:buClr>
              <a:buFont typeface="Helvetica Neue"/>
              <a:buNone/>
              <a:defRPr b="0" i="0" sz="700" u="none" cap="none" strike="noStrike">
                <a:solidFill>
                  <a:srgbClr val="A6B0C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Relationship Id="rId4" Type="http://schemas.openxmlformats.org/officeDocument/2006/relationships/image" Target="../media/image9.png"/><Relationship Id="rId5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Relationship Id="rId4" Type="http://schemas.openxmlformats.org/officeDocument/2006/relationships/image" Target="../media/image1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06B9BA"/>
            </a:gs>
            <a:gs pos="100000">
              <a:srgbClr val="23F4BD"/>
            </a:gs>
          </a:gsLst>
          <a:lin ang="18384039" scaled="0"/>
        </a:gra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42"/>
          <p:cNvSpPr/>
          <p:nvPr/>
        </p:nvSpPr>
        <p:spPr>
          <a:xfrm>
            <a:off x="1724176" y="2773149"/>
            <a:ext cx="5695800" cy="4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825" lIns="36825" spcFirstLastPara="1" rIns="36825" wrap="square" tIns="368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Lato"/>
              <a:buNone/>
            </a:pPr>
            <a:r>
              <a:rPr lang="en" sz="2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2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CS+Social Good </a:t>
            </a:r>
            <a:endParaRPr sz="500"/>
          </a:p>
        </p:txBody>
      </p:sp>
      <p:sp>
        <p:nvSpPr>
          <p:cNvPr id="181" name="Google Shape;181;p42"/>
          <p:cNvSpPr/>
          <p:nvPr/>
        </p:nvSpPr>
        <p:spPr>
          <a:xfrm>
            <a:off x="1724176" y="3902546"/>
            <a:ext cx="5695800" cy="4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825" lIns="36825" spcFirstLastPara="1" rIns="36825" wrap="square" tIns="368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Lato"/>
              <a:buNone/>
            </a:pPr>
            <a:r>
              <a:t/>
            </a:r>
            <a:endParaRPr i="1" sz="2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82" name="Google Shape;182;p42"/>
          <p:cNvPicPr preferRelativeResize="0"/>
          <p:nvPr/>
        </p:nvPicPr>
        <p:blipFill rotWithShape="1">
          <a:blip r:embed="rId3">
            <a:alphaModFix/>
          </a:blip>
          <a:srcRect b="27394" l="0" r="0" t="0"/>
          <a:stretch/>
        </p:blipFill>
        <p:spPr>
          <a:xfrm>
            <a:off x="2652819" y="1565399"/>
            <a:ext cx="3838500" cy="140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Google Shape;187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06825" y="1698241"/>
            <a:ext cx="1930500" cy="89520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43"/>
          <p:cNvSpPr txBox="1"/>
          <p:nvPr>
            <p:ph type="title"/>
          </p:nvPr>
        </p:nvSpPr>
        <p:spPr>
          <a:xfrm>
            <a:off x="2456869" y="3149054"/>
            <a:ext cx="4230300" cy="7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8375" lIns="88375" spcFirstLastPara="1" rIns="88375" wrap="square" tIns="883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8A8B"/>
              </a:buClr>
              <a:buFont typeface="Lato"/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Mental Health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Project: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8A8B"/>
              </a:buClr>
              <a:buFont typeface="Lato"/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Creating a Database for Personalized Resources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9054" y="380253"/>
            <a:ext cx="1179300" cy="54690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44"/>
          <p:cNvSpPr txBox="1"/>
          <p:nvPr>
            <p:ph type="title"/>
          </p:nvPr>
        </p:nvSpPr>
        <p:spPr>
          <a:xfrm>
            <a:off x="1955179" y="267914"/>
            <a:ext cx="4230300" cy="7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8375" lIns="88375" spcFirstLastPara="1" rIns="88375" wrap="square" tIns="883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8A8B"/>
              </a:buClr>
              <a:buFont typeface="Lato"/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The Problem</a:t>
            </a:r>
            <a:endParaRPr/>
          </a:p>
        </p:txBody>
      </p:sp>
      <p:sp>
        <p:nvSpPr>
          <p:cNvPr id="195" name="Google Shape;195;p44"/>
          <p:cNvSpPr/>
          <p:nvPr/>
        </p:nvSpPr>
        <p:spPr>
          <a:xfrm>
            <a:off x="573009" y="1039542"/>
            <a:ext cx="8218200" cy="342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3125" lIns="33125" spcFirstLastPara="1" rIns="33125" wrap="square" tIns="331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586E75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96" name="Google Shape;196;p44"/>
          <p:cNvPicPr preferRelativeResize="0"/>
          <p:nvPr/>
        </p:nvPicPr>
        <p:blipFill rotWithShape="1">
          <a:blip r:embed="rId4">
            <a:alphaModFix/>
          </a:blip>
          <a:srcRect b="13119" l="0" r="0" t="0"/>
          <a:stretch/>
        </p:blipFill>
        <p:spPr>
          <a:xfrm>
            <a:off x="573000" y="1394639"/>
            <a:ext cx="3129614" cy="2719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44"/>
          <p:cNvPicPr preferRelativeResize="0"/>
          <p:nvPr/>
        </p:nvPicPr>
        <p:blipFill rotWithShape="1">
          <a:blip r:embed="rId5">
            <a:alphaModFix/>
          </a:blip>
          <a:srcRect b="21529" l="0" r="0" t="8953"/>
          <a:stretch/>
        </p:blipFill>
        <p:spPr>
          <a:xfrm>
            <a:off x="4248550" y="1394647"/>
            <a:ext cx="4432424" cy="308125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44"/>
          <p:cNvSpPr txBox="1"/>
          <p:nvPr/>
        </p:nvSpPr>
        <p:spPr>
          <a:xfrm>
            <a:off x="950250" y="121357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9054" y="380253"/>
            <a:ext cx="1179300" cy="546900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45"/>
          <p:cNvSpPr txBox="1"/>
          <p:nvPr>
            <p:ph type="title"/>
          </p:nvPr>
        </p:nvSpPr>
        <p:spPr>
          <a:xfrm>
            <a:off x="1955179" y="267914"/>
            <a:ext cx="4230300" cy="7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8375" lIns="88375" spcFirstLastPara="1" rIns="88375" wrap="square" tIns="883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8A8B"/>
              </a:buClr>
              <a:buFont typeface="Lato"/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The Problem</a:t>
            </a:r>
            <a:endParaRPr/>
          </a:p>
        </p:txBody>
      </p:sp>
      <p:sp>
        <p:nvSpPr>
          <p:cNvPr id="205" name="Google Shape;205;p45"/>
          <p:cNvSpPr/>
          <p:nvPr/>
        </p:nvSpPr>
        <p:spPr>
          <a:xfrm>
            <a:off x="4839955" y="1039550"/>
            <a:ext cx="3951300" cy="342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3125" lIns="33125" spcFirstLastPara="1" rIns="33125" wrap="square" tIns="331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Lato"/>
                <a:ea typeface="Lato"/>
                <a:cs typeface="Lato"/>
                <a:sym typeface="Lato"/>
              </a:rPr>
              <a:t>Mental health affects millions of people every year.  </a:t>
            </a:r>
            <a:endParaRPr sz="22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descr="Image result for mental health statistics" id="206" name="Google Shape;206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103513"/>
            <a:ext cx="4230299" cy="3301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Google Shape;211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9054" y="380253"/>
            <a:ext cx="1179300" cy="54690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46"/>
          <p:cNvSpPr txBox="1"/>
          <p:nvPr>
            <p:ph type="title"/>
          </p:nvPr>
        </p:nvSpPr>
        <p:spPr>
          <a:xfrm>
            <a:off x="1955179" y="267914"/>
            <a:ext cx="4230300" cy="7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8375" lIns="88375" spcFirstLastPara="1" rIns="88375" wrap="square" tIns="883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8A8B"/>
              </a:buClr>
              <a:buFont typeface="Lato"/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Our Task</a:t>
            </a:r>
            <a:endParaRPr/>
          </a:p>
        </p:txBody>
      </p:sp>
      <p:sp>
        <p:nvSpPr>
          <p:cNvPr id="213" name="Google Shape;213;p46"/>
          <p:cNvSpPr/>
          <p:nvPr/>
        </p:nvSpPr>
        <p:spPr>
          <a:xfrm>
            <a:off x="963000" y="2113750"/>
            <a:ext cx="7218000" cy="293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3125" lIns="33125" spcFirstLastPara="1" rIns="33125" wrap="square" tIns="331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Lato"/>
                <a:ea typeface="Lato"/>
                <a:cs typeface="Lato"/>
                <a:sym typeface="Lato"/>
              </a:rPr>
              <a:t>Connect people</a:t>
            </a:r>
            <a:r>
              <a:rPr lang="en" sz="2200">
                <a:latin typeface="Lato"/>
                <a:ea typeface="Lato"/>
                <a:cs typeface="Lato"/>
                <a:sym typeface="Lato"/>
              </a:rPr>
              <a:t> to </a:t>
            </a:r>
            <a:r>
              <a:rPr b="1" lang="en" sz="2200">
                <a:latin typeface="Lato"/>
                <a:ea typeface="Lato"/>
                <a:cs typeface="Lato"/>
                <a:sym typeface="Lato"/>
              </a:rPr>
              <a:t>specific resources</a:t>
            </a:r>
            <a:r>
              <a:rPr lang="en" sz="2200">
                <a:latin typeface="Lato"/>
                <a:ea typeface="Lato"/>
                <a:cs typeface="Lato"/>
                <a:sym typeface="Lato"/>
              </a:rPr>
              <a:t> catered towards their </a:t>
            </a:r>
            <a:r>
              <a:rPr b="1" lang="en" sz="2200">
                <a:latin typeface="Lato"/>
                <a:ea typeface="Lato"/>
                <a:cs typeface="Lato"/>
                <a:sym typeface="Lato"/>
              </a:rPr>
              <a:t>specific needs.</a:t>
            </a:r>
            <a:endParaRPr b="1" sz="22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14" name="Google Shape;214;p46"/>
          <p:cNvPicPr preferRelativeResize="0"/>
          <p:nvPr/>
        </p:nvPicPr>
        <p:blipFill rotWithShape="1">
          <a:blip r:embed="rId4">
            <a:alphaModFix/>
          </a:blip>
          <a:srcRect b="14368" l="-980" r="979" t="0"/>
          <a:stretch/>
        </p:blipFill>
        <p:spPr>
          <a:xfrm>
            <a:off x="3153350" y="1039513"/>
            <a:ext cx="2563376" cy="2195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Google Shape;219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9054" y="380253"/>
            <a:ext cx="1179300" cy="546900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47"/>
          <p:cNvSpPr txBox="1"/>
          <p:nvPr>
            <p:ph type="title"/>
          </p:nvPr>
        </p:nvSpPr>
        <p:spPr>
          <a:xfrm>
            <a:off x="1955175" y="267925"/>
            <a:ext cx="6753300" cy="7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8375" lIns="88375" spcFirstLastPara="1" rIns="88375" wrap="square" tIns="883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8A8B"/>
              </a:buClr>
              <a:buFont typeface="Lato"/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What Does CS Have to Do With This?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1" name="Google Shape;221;p47"/>
          <p:cNvSpPr/>
          <p:nvPr/>
        </p:nvSpPr>
        <p:spPr>
          <a:xfrm>
            <a:off x="971350" y="1039550"/>
            <a:ext cx="7218000" cy="342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3125" lIns="33125" spcFirstLastPara="1" rIns="33125" wrap="square" tIns="331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Lato"/>
                <a:ea typeface="Lato"/>
                <a:cs typeface="Lato"/>
                <a:sym typeface="Lato"/>
              </a:rPr>
              <a:t>Use your knowledge in </a:t>
            </a:r>
            <a:r>
              <a:rPr b="1" lang="en" sz="2200">
                <a:latin typeface="Lato"/>
                <a:ea typeface="Lato"/>
                <a:cs typeface="Lato"/>
                <a:sym typeface="Lato"/>
              </a:rPr>
              <a:t>objects</a:t>
            </a:r>
            <a:r>
              <a:rPr lang="en" sz="2200">
                <a:latin typeface="Lato"/>
                <a:ea typeface="Lato"/>
                <a:cs typeface="Lato"/>
                <a:sym typeface="Lato"/>
              </a:rPr>
              <a:t>, </a:t>
            </a:r>
            <a:r>
              <a:rPr b="1" lang="en" sz="2200">
                <a:latin typeface="Lato"/>
                <a:ea typeface="Lato"/>
                <a:cs typeface="Lato"/>
                <a:sym typeface="Lato"/>
              </a:rPr>
              <a:t>classes</a:t>
            </a:r>
            <a:r>
              <a:rPr lang="en" sz="2200">
                <a:latin typeface="Lato"/>
                <a:ea typeface="Lato"/>
                <a:cs typeface="Lato"/>
                <a:sym typeface="Lato"/>
              </a:rPr>
              <a:t>, </a:t>
            </a:r>
            <a:r>
              <a:rPr b="1" lang="en" sz="2200">
                <a:latin typeface="Lato"/>
                <a:ea typeface="Lato"/>
                <a:cs typeface="Lato"/>
                <a:sym typeface="Lato"/>
              </a:rPr>
              <a:t>arrays</a:t>
            </a:r>
            <a:r>
              <a:rPr lang="en" sz="2200">
                <a:latin typeface="Lato"/>
                <a:ea typeface="Lato"/>
                <a:cs typeface="Lato"/>
                <a:sym typeface="Lato"/>
              </a:rPr>
              <a:t>, </a:t>
            </a:r>
            <a:r>
              <a:rPr b="1" lang="en" sz="2200">
                <a:latin typeface="Lato"/>
                <a:ea typeface="Lato"/>
                <a:cs typeface="Lato"/>
                <a:sym typeface="Lato"/>
              </a:rPr>
              <a:t>scanners</a:t>
            </a:r>
            <a:r>
              <a:rPr lang="en" sz="2200">
                <a:latin typeface="Lato"/>
                <a:ea typeface="Lato"/>
                <a:cs typeface="Lato"/>
                <a:sym typeface="Lato"/>
              </a:rPr>
              <a:t>, </a:t>
            </a:r>
            <a:r>
              <a:rPr b="1" lang="en" sz="2200">
                <a:latin typeface="Lato"/>
                <a:ea typeface="Lato"/>
                <a:cs typeface="Lato"/>
                <a:sym typeface="Lato"/>
              </a:rPr>
              <a:t>for-loops</a:t>
            </a:r>
            <a:r>
              <a:rPr lang="en" sz="2200">
                <a:latin typeface="Lato"/>
                <a:ea typeface="Lato"/>
                <a:cs typeface="Lato"/>
                <a:sym typeface="Lato"/>
              </a:rPr>
              <a:t>, </a:t>
            </a:r>
            <a:r>
              <a:rPr b="1" lang="en" sz="2200">
                <a:latin typeface="Lato"/>
                <a:ea typeface="Lato"/>
                <a:cs typeface="Lato"/>
                <a:sym typeface="Lato"/>
              </a:rPr>
              <a:t>substrings</a:t>
            </a:r>
            <a:r>
              <a:rPr lang="en" sz="2200">
                <a:latin typeface="Lato"/>
                <a:ea typeface="Lato"/>
                <a:cs typeface="Lato"/>
                <a:sym typeface="Lato"/>
              </a:rPr>
              <a:t>, and more to create a database to </a:t>
            </a:r>
            <a:r>
              <a:rPr b="1" lang="en" sz="2200">
                <a:latin typeface="Lato"/>
                <a:ea typeface="Lato"/>
                <a:cs typeface="Lato"/>
                <a:sym typeface="Lato"/>
              </a:rPr>
              <a:t>connect real people</a:t>
            </a:r>
            <a:r>
              <a:rPr lang="en" sz="2200">
                <a:latin typeface="Lato"/>
                <a:ea typeface="Lato"/>
                <a:cs typeface="Lato"/>
                <a:sym typeface="Lato"/>
              </a:rPr>
              <a:t> to their most specific resource. </a:t>
            </a:r>
            <a:endParaRPr sz="22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06B9BA"/>
            </a:gs>
            <a:gs pos="100000">
              <a:srgbClr val="23F4BD"/>
            </a:gs>
          </a:gsLst>
          <a:lin ang="18384039" scaled="0"/>
        </a:gradFill>
      </p:bgPr>
    </p:bg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8"/>
          <p:cNvSpPr/>
          <p:nvPr/>
        </p:nvSpPr>
        <p:spPr>
          <a:xfrm>
            <a:off x="1724176" y="2773149"/>
            <a:ext cx="5695800" cy="4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825" lIns="36825" spcFirstLastPara="1" rIns="36825" wrap="square" tIns="368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Lato"/>
              <a:buNone/>
            </a:pPr>
            <a:r>
              <a:rPr lang="en" sz="2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CS+Social Good </a:t>
            </a:r>
            <a:endParaRPr sz="500"/>
          </a:p>
        </p:txBody>
      </p:sp>
      <p:sp>
        <p:nvSpPr>
          <p:cNvPr id="227" name="Google Shape;227;p48"/>
          <p:cNvSpPr/>
          <p:nvPr/>
        </p:nvSpPr>
        <p:spPr>
          <a:xfrm>
            <a:off x="1724176" y="3902546"/>
            <a:ext cx="5695800" cy="4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825" lIns="36825" spcFirstLastPara="1" rIns="36825" wrap="square" tIns="368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Lato"/>
              <a:buNone/>
            </a:pPr>
            <a:r>
              <a:t/>
            </a:r>
            <a:endParaRPr i="1" sz="2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28" name="Google Shape;228;p48"/>
          <p:cNvPicPr preferRelativeResize="0"/>
          <p:nvPr/>
        </p:nvPicPr>
        <p:blipFill rotWithShape="1">
          <a:blip r:embed="rId3">
            <a:alphaModFix/>
          </a:blip>
          <a:srcRect b="27394" l="0" r="0" t="0"/>
          <a:stretch/>
        </p:blipFill>
        <p:spPr>
          <a:xfrm>
            <a:off x="2652819" y="1565399"/>
            <a:ext cx="3838500" cy="140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