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1985-B295-1B01-73CC-192FAC3C3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07EF-E521-D727-21A7-5F8866DB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3E17-E4BA-EE4B-79E8-853A8A8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0422-D7A1-A011-E869-7E3BFD2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8D85-7DBE-1C2B-0700-7F43D0D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C5B-FC67-4CEF-F15C-DBBC2919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4DF0-3E8D-715F-4E5A-7EEFB193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8820-1D77-465C-DE42-0F0CF21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68A9-7929-2EED-7AFB-6DF8688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4672-BBA3-E128-C0D5-29E09553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94D31-D9E6-4E48-BAA9-4D387502E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8F24-6763-01A3-31E0-201FF0C4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897C-574F-70DF-1C03-3E0AA274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E676-6EC7-C5E8-301D-1F323531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351B-FF9C-A6AD-CBAD-1EF009C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B419-610A-4D0D-0947-038DA9B7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BC4B-82AD-7B42-0A0D-0EE09E1B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28CC-63D1-D7C7-20C5-19274FBD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DD63B-EC51-E318-3A0E-BD904DB4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4CEA-484A-8E44-1641-9E5F31D0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7CAD-28CC-5F4E-1F0C-43EF3205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0083-F81A-BE3F-B1BC-825BA331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79E4-1C00-40CF-91FF-40FDF22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4AA1-D08E-A2F2-D831-D82A5AD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2E0F-F05A-7C91-CB72-7E0B5E7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ABB9-6608-2F25-86D5-DE9DFFB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5EC1-EF3E-3F42-659A-62F292E8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9123-AD71-868B-7B4A-C4FA46C1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6FAD-8045-E224-CE3A-971A5A66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C8ED-C8FC-4D46-01E2-3381E006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29246-007E-29B9-762E-A3C69EDE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13A6-E28A-5B0F-B85C-CF2232C1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A11A-8BD6-3A51-A96A-1D36FA8E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DA09-58D8-59F2-1370-C49E199C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C2774-CA10-DBB8-CEA9-50DD5D74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07BE6-8E74-F23F-D025-B30443948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89CA-BB5E-5D14-49B1-05905D40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1E978-22F8-AF21-CD1D-9E4A5E8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1E3A-50B7-90F7-1F50-70B1138D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B7F-7341-1257-DEE5-D7A208B4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D974-D9CC-B4E4-5DBE-624BD70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A52C-FCC5-CB43-C70D-58B6031E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274E0-53F2-3BE8-01FE-936F1F38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BA78-2EBA-0660-269E-32A040D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215D-A4B0-BB44-AAB8-D9FAB4F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CE0CD-F28B-66D7-BDD9-DEE9160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4ED-C5BC-576B-5045-598C17E9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4CB7-5C57-F30A-933A-9A4A4266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A5A24-6D5F-7909-13C7-A569D756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E993-C701-0719-FFE1-D3B9125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3BE0-3B16-3808-07EE-3E707CF3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95F3-EBAE-6C71-3445-EBAA0947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099-2BC3-1359-341A-5961BD90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CFE9C-6D5D-6A79-B294-F6A66C05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FDF1A-67CF-9E3B-F56A-884D3C08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CEF1-684D-9E8C-4DB2-1E352A12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CE90-C27B-9D24-CF15-133D210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B411-6D5B-0E90-2432-9EAEC72E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A5ED7-9F69-2D8B-0025-EFDE7947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D3323-2420-166A-27FC-AB0ECF66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6583-6B50-914E-2C01-32C6F9F1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D3E6-8DBD-40D8-8E98-DE404A5510D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C732-4FE4-3E14-A42E-B6529D85E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DE4C-C00E-1AEA-0F10-CFFE6FE46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19464-ADAD-E7EC-FEAF-187ED0959701}"/>
              </a:ext>
            </a:extLst>
          </p:cNvPr>
          <p:cNvSpPr txBox="1"/>
          <p:nvPr/>
        </p:nvSpPr>
        <p:spPr>
          <a:xfrm>
            <a:off x="834189" y="882316"/>
            <a:ext cx="1050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landscapes/hubs revealed by Ian’s corridor prioritization scheme</a:t>
            </a:r>
          </a:p>
          <a:p>
            <a:endParaRPr lang="en-US" sz="2400" dirty="0"/>
          </a:p>
          <a:p>
            <a:r>
              <a:rPr lang="en-US" sz="2400" dirty="0"/>
              <a:t>8-28-23</a:t>
            </a:r>
          </a:p>
        </p:txBody>
      </p:sp>
    </p:spTree>
    <p:extLst>
      <p:ext uri="{BB962C8B-B14F-4D97-AF65-F5344CB8AC3E}">
        <p14:creationId xmlns:p14="http://schemas.microsoft.com/office/powerpoint/2010/main" val="12612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1F95F-2677-9B44-A90E-E5B1D298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7453C-B1ED-3C1F-73EA-C5267BA1FA70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DF23F-B445-6F97-C429-C2C7ADE229B0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72A1BD-3284-B88D-B6A1-A643718E8660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EA578F-7CBE-AD9F-77F9-86067E8AEC68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C8FBB8-C4BF-7CD0-3EC9-ED4F7562D346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32CBFD-8D10-AE40-AE0B-F0364CE15099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54ED1-99C3-10E2-3000-87AE5186BB82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83C5B4-F0B9-F5DD-0D8B-0C1B41926599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DA3C34-2C78-216B-DC39-D21EB9FD832F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7343A-28F0-6491-ABC5-24E85301162F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74591-25C9-99DB-067D-18F667D22517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D136D-2044-1139-7B53-B6E381348E1F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C5247-7FD3-1E5E-AD4C-8FAD41EB6500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9251B-49A6-B119-99D0-55DA8B4CB66F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D8C07-73BA-CFA6-6922-2EDEB3E4B5B9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A2BE76-0E60-B55D-992F-CE036450D3E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361D1A-4FDC-CB71-106A-0B9A97DF932A}"/>
              </a:ext>
            </a:extLst>
          </p:cNvPr>
          <p:cNvSpPr txBox="1"/>
          <p:nvPr/>
        </p:nvSpPr>
        <p:spPr>
          <a:xfrm>
            <a:off x="9881570" y="176463"/>
            <a:ext cx="2310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11B78-7DE2-A111-E313-3A88854A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74DFBE3-9928-8713-6D9E-4429F633960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24990-1F5F-B230-DDBD-B628DDD00B9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63DCC-E237-C88A-3788-9F0AC63BDE36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DEB25-3B10-FE3F-41DB-01868C585630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421FA7-7510-6AE8-DE5D-54F2211D6F38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BF1EB1-75AA-E7D0-C602-008A0D26C607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44C1E4-BE7E-0D03-25E6-EE0E34E01F8D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4C5825-7963-7DBB-C3A6-80D213164F15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2D22E1-5999-7743-7A17-E07CABAF57F7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591E5-713A-9800-42F5-8F87564239DB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067C7-CF6D-B7DA-80BD-FF729321C234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7DF64-0455-925B-8E40-311C0AB67ED3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79921-3F5F-40DE-29EE-EB1EB78DCD9B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F2AD5-DCA6-F707-2C24-8F9D3480E28A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36A5C6-EA56-1190-678A-2BE8FB36F5F6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1EB438-534C-835D-3AD5-9D06DE642CD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947237-2E0B-974B-4490-522202E33088}"/>
              </a:ext>
            </a:extLst>
          </p:cNvPr>
          <p:cNvSpPr txBox="1"/>
          <p:nvPr/>
        </p:nvSpPr>
        <p:spPr>
          <a:xfrm>
            <a:off x="9881570" y="176463"/>
            <a:ext cx="23104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Same map, but with medium-priority corridors shown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F0C1C-5018-370E-E611-C39ED9DA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3263" cy="6866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3CA37-8054-3425-AF98-1FACB3BF88DE}"/>
              </a:ext>
            </a:extLst>
          </p:cNvPr>
          <p:cNvSpPr txBox="1"/>
          <p:nvPr/>
        </p:nvSpPr>
        <p:spPr>
          <a:xfrm>
            <a:off x="5903494" y="1235242"/>
            <a:ext cx="4716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Climate lifeboats from brochure</a:t>
            </a:r>
          </a:p>
          <a:p>
            <a:pPr marL="342900" indent="-342900">
              <a:buAutoNum type="arabicPeriod"/>
            </a:pPr>
            <a:r>
              <a:rPr lang="en-US" dirty="0"/>
              <a:t>Maya-Montebello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Chiquibui</a:t>
            </a:r>
            <a:r>
              <a:rPr lang="en-US" dirty="0"/>
              <a:t>-Las Minas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Complejo-Jilguero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Platano-Agalta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Indio </a:t>
            </a:r>
            <a:r>
              <a:rPr lang="en-US" dirty="0" err="1"/>
              <a:t>Maiz</a:t>
            </a:r>
            <a:r>
              <a:rPr lang="en-US" dirty="0"/>
              <a:t>-Braulio Carrillo Landscape</a:t>
            </a:r>
          </a:p>
          <a:p>
            <a:pPr marL="342900" indent="-342900">
              <a:buAutoNum type="arabicPeriod"/>
            </a:pPr>
            <a:r>
              <a:rPr lang="en-US" dirty="0"/>
              <a:t>Guanacaste-Tenorio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AmistOsa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Palo Seco-Amistad Landscape</a:t>
            </a:r>
          </a:p>
          <a:p>
            <a:pPr marL="342900" indent="-342900">
              <a:buAutoNum type="arabicPeriod"/>
            </a:pPr>
            <a:r>
              <a:rPr lang="en-US" dirty="0"/>
              <a:t>Darien Landscape (not shown in this map)</a:t>
            </a:r>
          </a:p>
        </p:txBody>
      </p:sp>
    </p:spTree>
    <p:extLst>
      <p:ext uri="{BB962C8B-B14F-4D97-AF65-F5344CB8AC3E}">
        <p14:creationId xmlns:p14="http://schemas.microsoft.com/office/powerpoint/2010/main" val="21113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B9A3F-C8C5-A014-FC3D-FE091451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8" y="526254"/>
            <a:ext cx="7678222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145D4-A62B-933D-F39A-84D3C5EF4C54}"/>
              </a:ext>
            </a:extLst>
          </p:cNvPr>
          <p:cNvSpPr txBox="1"/>
          <p:nvPr/>
        </p:nvSpPr>
        <p:spPr>
          <a:xfrm>
            <a:off x="8630653" y="513347"/>
            <a:ext cx="3384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approach for delineating priority landscapes: select least cost paths of interest and create a minimum convex hull around them. This could be further buffered to increase the area.</a:t>
            </a:r>
          </a:p>
          <a:p>
            <a:endParaRPr lang="en-US" dirty="0"/>
          </a:p>
          <a:p>
            <a:r>
              <a:rPr lang="en-US" dirty="0"/>
              <a:t>This example is based on the </a:t>
            </a:r>
            <a:r>
              <a:rPr lang="en-US" dirty="0" err="1"/>
              <a:t>Platano-Agalta</a:t>
            </a:r>
            <a:r>
              <a:rPr lang="en-US" dirty="0"/>
              <a:t> region in Honduras and Nicaragua.</a:t>
            </a:r>
          </a:p>
        </p:txBody>
      </p:sp>
    </p:spTree>
    <p:extLst>
      <p:ext uri="{BB962C8B-B14F-4D97-AF65-F5344CB8AC3E}">
        <p14:creationId xmlns:p14="http://schemas.microsoft.com/office/powerpoint/2010/main" val="13636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B0C44DA-D35B-682B-D68A-407AAC840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83" y="-11634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EF1748-BA82-F4CD-E8AB-752ED8E23B2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85E91F-73F8-1D22-F935-193878F21F0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FDE95D-4815-B18F-0AFB-58409914F9FF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45A54E-F4A2-6CC7-21AC-A7E5913DCBED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DBCF09-2B89-926F-F98B-C3C1BAD8473F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B42AC2-EDD6-5438-2DF5-6C9822DDA404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E67BB0-43B5-2F1E-18F6-BBFDBE68C737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488116-E523-9416-DC23-CDA11709076C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F35B8D-6F23-4A5D-ADE8-91C6E7AD4900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C943A-D19D-9DB5-8EA8-2B6E64D98F1A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EB05F-AA4A-87F9-6E8D-606207FCB788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96B72-9774-D6C2-93AC-C83EF97C80D5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2C6DA-F988-6FD0-0322-17E1586B61CA}"/>
              </a:ext>
            </a:extLst>
          </p:cNvPr>
          <p:cNvSpPr txBox="1"/>
          <p:nvPr/>
        </p:nvSpPr>
        <p:spPr>
          <a:xfrm>
            <a:off x="5059557" y="1994829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39E54-9CFB-49A8-9948-E18BE07EF2C2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E9AC6-CA3E-2549-BD4A-C854E91006CF}"/>
              </a:ext>
            </a:extLst>
          </p:cNvPr>
          <p:cNvSpPr txBox="1"/>
          <p:nvPr/>
        </p:nvSpPr>
        <p:spPr>
          <a:xfrm>
            <a:off x="4527885" y="1427946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D328DE-3F3E-F74F-1402-DDDE1051FACF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08AFF7-4906-F9C1-2DDC-19E0D3E62475}"/>
              </a:ext>
            </a:extLst>
          </p:cNvPr>
          <p:cNvSpPr txBox="1"/>
          <p:nvPr/>
        </p:nvSpPr>
        <p:spPr>
          <a:xfrm>
            <a:off x="1352280" y="3008388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 Guatemala</a:t>
            </a:r>
          </a:p>
        </p:txBody>
      </p:sp>
    </p:spTree>
    <p:extLst>
      <p:ext uri="{BB962C8B-B14F-4D97-AF65-F5344CB8AC3E}">
        <p14:creationId xmlns:p14="http://schemas.microsoft.com/office/powerpoint/2010/main" val="42709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2A968-BBF8-4AFA-DD28-B0A2ED0F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3" y="422923"/>
            <a:ext cx="7725853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CDD03-74F7-AF93-C7B6-88204D7C6851}"/>
              </a:ext>
            </a:extLst>
          </p:cNvPr>
          <p:cNvSpPr txBox="1"/>
          <p:nvPr/>
        </p:nvSpPr>
        <p:spPr>
          <a:xfrm>
            <a:off x="8404412" y="422923"/>
            <a:ext cx="3106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manually aggregated high-priority corridors into “hubs” and then used minimum bounding geometry (convex hull) to create priority landscapes (which I then clipped to the country boundaries so they would not bleed into the ocean).</a:t>
            </a:r>
          </a:p>
          <a:p>
            <a:endParaRPr lang="en-US" dirty="0"/>
          </a:p>
          <a:p>
            <a:r>
              <a:rPr lang="en-US" dirty="0"/>
              <a:t>These could be buffered or perhaps we buffer the corridors before aggregating into hubs.</a:t>
            </a:r>
          </a:p>
          <a:p>
            <a:endParaRPr lang="en-US" dirty="0"/>
          </a:p>
          <a:p>
            <a:r>
              <a:rPr lang="en-US" dirty="0"/>
              <a:t>We might also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 or numbering the hubs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the one in Colombia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Breaking up or combining what I have here</a:t>
            </a:r>
          </a:p>
        </p:txBody>
      </p:sp>
    </p:spTree>
    <p:extLst>
      <p:ext uri="{BB962C8B-B14F-4D97-AF65-F5344CB8AC3E}">
        <p14:creationId xmlns:p14="http://schemas.microsoft.com/office/powerpoint/2010/main" val="157793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6E6E9-DDC1-645E-A2A6-E0889284D769}"/>
              </a:ext>
            </a:extLst>
          </p:cNvPr>
          <p:cNvSpPr/>
          <p:nvPr/>
        </p:nvSpPr>
        <p:spPr>
          <a:xfrm>
            <a:off x="8377519" y="4787153"/>
            <a:ext cx="645457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6097E-DC2D-1701-D582-572D14D3F34F}"/>
              </a:ext>
            </a:extLst>
          </p:cNvPr>
          <p:cNvSpPr/>
          <p:nvPr/>
        </p:nvSpPr>
        <p:spPr>
          <a:xfrm>
            <a:off x="5598460" y="2209800"/>
            <a:ext cx="694764" cy="1017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81B5D-8A35-5550-AB5C-A1CA86B86757}"/>
              </a:ext>
            </a:extLst>
          </p:cNvPr>
          <p:cNvSpPr/>
          <p:nvPr/>
        </p:nvSpPr>
        <p:spPr>
          <a:xfrm>
            <a:off x="4518212" y="62752"/>
            <a:ext cx="1071284" cy="24518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1334C-BCBB-DFC3-B8C7-D74D2E1B3F10}"/>
              </a:ext>
            </a:extLst>
          </p:cNvPr>
          <p:cNvSpPr/>
          <p:nvPr/>
        </p:nvSpPr>
        <p:spPr>
          <a:xfrm>
            <a:off x="6293224" y="4450976"/>
            <a:ext cx="860611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4FC7F-E1A4-DC44-35C0-589D2CF2ADEB}"/>
              </a:ext>
            </a:extLst>
          </p:cNvPr>
          <p:cNvSpPr/>
          <p:nvPr/>
        </p:nvSpPr>
        <p:spPr>
          <a:xfrm>
            <a:off x="6033248" y="3321424"/>
            <a:ext cx="694764" cy="11295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6D339-8786-9006-0115-567B4B6C5713}"/>
              </a:ext>
            </a:extLst>
          </p:cNvPr>
          <p:cNvSpPr/>
          <p:nvPr/>
        </p:nvSpPr>
        <p:spPr>
          <a:xfrm>
            <a:off x="3281081" y="2407024"/>
            <a:ext cx="820271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D8C4B-3D3B-1840-B837-FE0D9FC2AE4B}"/>
              </a:ext>
            </a:extLst>
          </p:cNvPr>
          <p:cNvSpPr/>
          <p:nvPr/>
        </p:nvSpPr>
        <p:spPr>
          <a:xfrm>
            <a:off x="3991534" y="1920688"/>
            <a:ext cx="526678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54FDE-36A6-9D1E-070D-A0F067BC3840}"/>
              </a:ext>
            </a:extLst>
          </p:cNvPr>
          <p:cNvSpPr/>
          <p:nvPr/>
        </p:nvSpPr>
        <p:spPr>
          <a:xfrm>
            <a:off x="3446928" y="1062317"/>
            <a:ext cx="1071284" cy="9491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8F259-1F9C-D526-C020-7B2B77F0205C}"/>
              </a:ext>
            </a:extLst>
          </p:cNvPr>
          <p:cNvSpPr/>
          <p:nvPr/>
        </p:nvSpPr>
        <p:spPr>
          <a:xfrm>
            <a:off x="8700247" y="5190564"/>
            <a:ext cx="694764" cy="16674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257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Ian McCullough</cp:lastModifiedBy>
  <cp:revision>10</cp:revision>
  <dcterms:created xsi:type="dcterms:W3CDTF">2023-08-28T15:53:48Z</dcterms:created>
  <dcterms:modified xsi:type="dcterms:W3CDTF">2023-09-12T17:05:15Z</dcterms:modified>
</cp:coreProperties>
</file>