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12" y="72"/>
      </p:cViewPr>
      <p:guideLst>
        <p:guide orient="horz" pos="2267"/>
        <p:guide pos="22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64CB-3DFC-44AC-8D8F-6588527D0A5A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0A0BE-237C-4EB3-A2C5-542CF84501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5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0A0BE-237C-4EB3-A2C5-542CF845015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0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8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7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8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2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8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22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87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5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9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22DF-EE39-4C5A-844E-A0206C84796F}" type="datetimeFigureOut">
              <a:rPr lang="es-CO" smtClean="0"/>
              <a:t>30/06/2021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A41-2EB9-4C78-A8F8-4B787E363B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BE82F57-3B47-4212-9E89-8C55BF631AE1}"/>
              </a:ext>
            </a:extLst>
          </p:cNvPr>
          <p:cNvGrpSpPr/>
          <p:nvPr/>
        </p:nvGrpSpPr>
        <p:grpSpPr>
          <a:xfrm>
            <a:off x="-1" y="-1"/>
            <a:ext cx="3598863" cy="3611527"/>
            <a:chOff x="0" y="0"/>
            <a:chExt cx="1717040" cy="179959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C6BD97F-0801-4D02-9EE0-08F57C626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46" r="7620" b="5140"/>
            <a:stretch/>
          </p:blipFill>
          <p:spPr bwMode="auto">
            <a:xfrm>
              <a:off x="0" y="0"/>
              <a:ext cx="1717040" cy="17995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 de texto 24">
              <a:extLst>
                <a:ext uri="{FF2B5EF4-FFF2-40B4-BE49-F238E27FC236}">
                  <a16:creationId xmlns:a16="http://schemas.microsoft.com/office/drawing/2014/main" id="{D192D6A7-EAE9-4C3A-8E4B-648010371C69}"/>
                </a:ext>
              </a:extLst>
            </p:cNvPr>
            <p:cNvSpPr txBox="1"/>
            <p:nvPr/>
          </p:nvSpPr>
          <p:spPr>
            <a:xfrm>
              <a:off x="0" y="6350"/>
              <a:ext cx="273050" cy="279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C519462-E8CF-4EBD-9205-B853F9BE63F2}"/>
              </a:ext>
            </a:extLst>
          </p:cNvPr>
          <p:cNvGrpSpPr/>
          <p:nvPr/>
        </p:nvGrpSpPr>
        <p:grpSpPr>
          <a:xfrm>
            <a:off x="3598863" y="3598864"/>
            <a:ext cx="3600450" cy="3587796"/>
            <a:chOff x="0" y="0"/>
            <a:chExt cx="1720850" cy="179895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F887CB9-1414-41AD-B707-2466C8C45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87" r="6500" b="6862"/>
            <a:stretch/>
          </p:blipFill>
          <p:spPr bwMode="auto">
            <a:xfrm>
              <a:off x="0" y="0"/>
              <a:ext cx="1720850" cy="179895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Cuadro de texto 25">
              <a:extLst>
                <a:ext uri="{FF2B5EF4-FFF2-40B4-BE49-F238E27FC236}">
                  <a16:creationId xmlns:a16="http://schemas.microsoft.com/office/drawing/2014/main" id="{821B274B-0195-4C8D-AFE0-8F5882093689}"/>
                </a:ext>
              </a:extLst>
            </p:cNvPr>
            <p:cNvSpPr txBox="1"/>
            <p:nvPr/>
          </p:nvSpPr>
          <p:spPr>
            <a:xfrm>
              <a:off x="6350" y="6350"/>
              <a:ext cx="273050" cy="279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324DD80-8D0A-4161-8749-167555853A59}"/>
              </a:ext>
            </a:extLst>
          </p:cNvPr>
          <p:cNvGrpSpPr/>
          <p:nvPr/>
        </p:nvGrpSpPr>
        <p:grpSpPr>
          <a:xfrm>
            <a:off x="3598862" y="4746"/>
            <a:ext cx="3598863" cy="3600450"/>
            <a:chOff x="0" y="0"/>
            <a:chExt cx="1717040" cy="179959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18C0160-5822-4F5C-8608-58A664BC3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5" r="7227"/>
            <a:stretch/>
          </p:blipFill>
          <p:spPr bwMode="auto">
            <a:xfrm>
              <a:off x="0" y="0"/>
              <a:ext cx="1717040" cy="17995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Cuadro de texto 26">
              <a:extLst>
                <a:ext uri="{FF2B5EF4-FFF2-40B4-BE49-F238E27FC236}">
                  <a16:creationId xmlns:a16="http://schemas.microsoft.com/office/drawing/2014/main" id="{C44B94E9-819A-40C0-821E-25961A79EC2E}"/>
                </a:ext>
              </a:extLst>
            </p:cNvPr>
            <p:cNvSpPr txBox="1"/>
            <p:nvPr/>
          </p:nvSpPr>
          <p:spPr>
            <a:xfrm>
              <a:off x="0" y="12700"/>
              <a:ext cx="273050" cy="279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8EF1150-9F38-4CF0-A2D5-DA79D84530D7}"/>
              </a:ext>
            </a:extLst>
          </p:cNvPr>
          <p:cNvGrpSpPr/>
          <p:nvPr/>
        </p:nvGrpSpPr>
        <p:grpSpPr>
          <a:xfrm>
            <a:off x="11698" y="3587707"/>
            <a:ext cx="3587164" cy="3598863"/>
            <a:chOff x="0" y="0"/>
            <a:chExt cx="1733550" cy="180594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230EF7F-F062-4176-8AB4-D1E1E9FE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57" r="7918"/>
            <a:stretch/>
          </p:blipFill>
          <p:spPr bwMode="auto">
            <a:xfrm>
              <a:off x="0" y="6350"/>
              <a:ext cx="1733550" cy="17995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Cuadro de texto 27">
              <a:extLst>
                <a:ext uri="{FF2B5EF4-FFF2-40B4-BE49-F238E27FC236}">
                  <a16:creationId xmlns:a16="http://schemas.microsoft.com/office/drawing/2014/main" id="{AE81071D-4ACD-4ED6-B73C-84456A5D70F8}"/>
                </a:ext>
              </a:extLst>
            </p:cNvPr>
            <p:cNvSpPr txBox="1"/>
            <p:nvPr/>
          </p:nvSpPr>
          <p:spPr>
            <a:xfrm>
              <a:off x="6350" y="0"/>
              <a:ext cx="273050" cy="279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1B894E-E7E2-404D-8E42-90B70D374845}"/>
              </a:ext>
            </a:extLst>
          </p:cNvPr>
          <p:cNvSpPr txBox="1"/>
          <p:nvPr/>
        </p:nvSpPr>
        <p:spPr>
          <a:xfrm>
            <a:off x="284564" y="614561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A.</a:t>
            </a:r>
            <a:endParaRPr lang="es-CO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9D7115-76DD-41C5-A435-DBC2A46FB522}"/>
              </a:ext>
            </a:extLst>
          </p:cNvPr>
          <p:cNvSpPr txBox="1"/>
          <p:nvPr/>
        </p:nvSpPr>
        <p:spPr>
          <a:xfrm>
            <a:off x="3873201" y="558716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B.</a:t>
            </a:r>
            <a:endParaRPr lang="es-CO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D44A912-6188-4565-8A0D-D94EB3ADB59D}"/>
              </a:ext>
            </a:extLst>
          </p:cNvPr>
          <p:cNvSpPr txBox="1"/>
          <p:nvPr/>
        </p:nvSpPr>
        <p:spPr>
          <a:xfrm>
            <a:off x="284564" y="4152028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C.</a:t>
            </a:r>
            <a:endParaRPr lang="es-CO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C49B9B-56C3-4A87-AFD6-74B173D96437}"/>
              </a:ext>
            </a:extLst>
          </p:cNvPr>
          <p:cNvSpPr txBox="1"/>
          <p:nvPr/>
        </p:nvSpPr>
        <p:spPr>
          <a:xfrm>
            <a:off x="3861610" y="4152028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D.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086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F0AAF36-4099-4060-A26D-F4B0EA85A8C7}"/>
              </a:ext>
            </a:extLst>
          </p:cNvPr>
          <p:cNvGrpSpPr/>
          <p:nvPr/>
        </p:nvGrpSpPr>
        <p:grpSpPr>
          <a:xfrm>
            <a:off x="-1922081" y="0"/>
            <a:ext cx="7560067" cy="7199313"/>
            <a:chOff x="-682994" y="0"/>
            <a:chExt cx="4336784" cy="357314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F10586F-F3F5-4EB4-8D4C-91CEC875C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0" r="13633"/>
            <a:stretch/>
          </p:blipFill>
          <p:spPr bwMode="auto">
            <a:xfrm>
              <a:off x="0" y="0"/>
              <a:ext cx="3653790" cy="357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Cuadro de texto 16">
              <a:extLst>
                <a:ext uri="{FF2B5EF4-FFF2-40B4-BE49-F238E27FC236}">
                  <a16:creationId xmlns:a16="http://schemas.microsoft.com/office/drawing/2014/main" id="{D2E7CFF5-D21C-4DAA-B8E6-1A4DAB6270B4}"/>
                </a:ext>
              </a:extLst>
            </p:cNvPr>
            <p:cNvSpPr txBox="1"/>
            <p:nvPr/>
          </p:nvSpPr>
          <p:spPr>
            <a:xfrm>
              <a:off x="-682994" y="264736"/>
              <a:ext cx="290946" cy="3028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CO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31D040A-867A-4B4F-8696-FF24AD917405}"/>
              </a:ext>
            </a:extLst>
          </p:cNvPr>
          <p:cNvGrpSpPr/>
          <p:nvPr/>
        </p:nvGrpSpPr>
        <p:grpSpPr>
          <a:xfrm>
            <a:off x="3599656" y="0"/>
            <a:ext cx="3599657" cy="3604581"/>
            <a:chOff x="0" y="0"/>
            <a:chExt cx="1824990" cy="178498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10D40F0-51AE-4A17-8D32-3828CE4F7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7" b="10878"/>
            <a:stretch/>
          </p:blipFill>
          <p:spPr bwMode="auto">
            <a:xfrm>
              <a:off x="0" y="0"/>
              <a:ext cx="1824990" cy="17849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Cuadro de texto 17">
              <a:extLst>
                <a:ext uri="{FF2B5EF4-FFF2-40B4-BE49-F238E27FC236}">
                  <a16:creationId xmlns:a16="http://schemas.microsoft.com/office/drawing/2014/main" id="{A10F66E4-AB0D-4F8C-9B72-E93CE0AEC230}"/>
                </a:ext>
              </a:extLst>
            </p:cNvPr>
            <p:cNvSpPr txBox="1"/>
            <p:nvPr/>
          </p:nvSpPr>
          <p:spPr>
            <a:xfrm>
              <a:off x="0" y="0"/>
              <a:ext cx="290946" cy="3028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54BB16C-9298-4A58-BE45-38D244C55ED6}"/>
              </a:ext>
            </a:extLst>
          </p:cNvPr>
          <p:cNvGrpSpPr/>
          <p:nvPr/>
        </p:nvGrpSpPr>
        <p:grpSpPr>
          <a:xfrm>
            <a:off x="3599656" y="3599656"/>
            <a:ext cx="3600450" cy="3599657"/>
            <a:chOff x="0" y="0"/>
            <a:chExt cx="1828800" cy="1786255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180A11F-8DAF-4753-B22A-2BBB1F1BA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t="5696" r="15999" b="8573"/>
            <a:stretch/>
          </p:blipFill>
          <p:spPr bwMode="auto">
            <a:xfrm>
              <a:off x="0" y="0"/>
              <a:ext cx="1828800" cy="178625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Cuadro de texto 18">
              <a:extLst>
                <a:ext uri="{FF2B5EF4-FFF2-40B4-BE49-F238E27FC236}">
                  <a16:creationId xmlns:a16="http://schemas.microsoft.com/office/drawing/2014/main" id="{BBF8EB2B-41BB-4997-AC27-84411730415D}"/>
                </a:ext>
              </a:extLst>
            </p:cNvPr>
            <p:cNvSpPr txBox="1"/>
            <p:nvPr/>
          </p:nvSpPr>
          <p:spPr>
            <a:xfrm>
              <a:off x="0" y="5938"/>
              <a:ext cx="290946" cy="30282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9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s-CO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8731F9-F8B7-4F91-847E-0851E39FE162}"/>
              </a:ext>
            </a:extLst>
          </p:cNvPr>
          <p:cNvSpPr txBox="1"/>
          <p:nvPr/>
        </p:nvSpPr>
        <p:spPr>
          <a:xfrm>
            <a:off x="117871" y="6676093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A.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845257-AA6E-4C42-B816-12A5D9401AD4}"/>
              </a:ext>
            </a:extLst>
          </p:cNvPr>
          <p:cNvSpPr txBox="1"/>
          <p:nvPr/>
        </p:nvSpPr>
        <p:spPr>
          <a:xfrm>
            <a:off x="3751664" y="110955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B.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E646DD-CEE8-43F1-9116-1B5D1D312FE4}"/>
              </a:ext>
            </a:extLst>
          </p:cNvPr>
          <p:cNvSpPr txBox="1"/>
          <p:nvPr/>
        </p:nvSpPr>
        <p:spPr>
          <a:xfrm>
            <a:off x="3665852" y="3655134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C.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7B5DF5D-5EB9-412E-B2F7-DC355DE2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8" y="3598863"/>
            <a:ext cx="4800600" cy="3600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C21BC0-FC09-42FA-8F93-6F20F6CC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518" y="0"/>
            <a:ext cx="4808502" cy="35988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A1C870-D376-4759-84E0-EC341DDC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63" y="0"/>
            <a:ext cx="4808502" cy="35988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3F6187-3B8E-4C6C-9E02-8B595809A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3598863"/>
            <a:ext cx="3598863" cy="360005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9AC9DA7-AEFA-4ADB-A21F-147883BD8ED8}"/>
              </a:ext>
            </a:extLst>
          </p:cNvPr>
          <p:cNvSpPr txBox="1"/>
          <p:nvPr/>
        </p:nvSpPr>
        <p:spPr>
          <a:xfrm>
            <a:off x="284564" y="488328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A.</a:t>
            </a:r>
            <a:endParaRPr lang="es-CO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2E5DEC-A163-4E57-A573-96D3D29CFF8E}"/>
              </a:ext>
            </a:extLst>
          </p:cNvPr>
          <p:cNvSpPr txBox="1"/>
          <p:nvPr/>
        </p:nvSpPr>
        <p:spPr>
          <a:xfrm>
            <a:off x="3861610" y="488328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B.</a:t>
            </a:r>
            <a:endParaRPr lang="es-CO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DE55B4-8A11-4486-AFCD-E89B4DBB7C5A}"/>
              </a:ext>
            </a:extLst>
          </p:cNvPr>
          <p:cNvSpPr txBox="1"/>
          <p:nvPr/>
        </p:nvSpPr>
        <p:spPr>
          <a:xfrm>
            <a:off x="122639" y="3712817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C.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EF60D5-CC65-4FB0-8106-3D45420B77B0}"/>
              </a:ext>
            </a:extLst>
          </p:cNvPr>
          <p:cNvSpPr txBox="1"/>
          <p:nvPr/>
        </p:nvSpPr>
        <p:spPr>
          <a:xfrm>
            <a:off x="3901877" y="3712817"/>
            <a:ext cx="496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D.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034766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30</Words>
  <Application>Microsoft Office PowerPoint</Application>
  <PresentationFormat>Personalizado</PresentationFormat>
  <Paragraphs>19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Bermúdez-Rivas</dc:creator>
  <cp:lastModifiedBy>Christian Bermúdez-Rivas</cp:lastModifiedBy>
  <cp:revision>5</cp:revision>
  <dcterms:created xsi:type="dcterms:W3CDTF">2021-06-30T15:45:26Z</dcterms:created>
  <dcterms:modified xsi:type="dcterms:W3CDTF">2021-06-30T21:19:12Z</dcterms:modified>
</cp:coreProperties>
</file>