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letter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6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96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5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07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8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9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78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3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3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1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29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3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EDD7-4394-4E2C-82DD-6AC4691C4642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6B0B-1F5A-4BBC-A948-9275A39E8B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82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97886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0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7171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96780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59997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008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10806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 007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24124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0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64052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36818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01960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91763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0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" name="Picture 1">
            <a:extLst>
              <a:ext uri="{FF2B5EF4-FFF2-40B4-BE49-F238E27FC236}">
                <a16:creationId xmlns:a16="http://schemas.microsoft.com/office/drawing/2014/main" id="{5C29C683-CC41-4AA1-BD4E-7EADC855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87166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2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6677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019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</a:t>
                      </a:r>
                      <a:r>
                        <a:rPr lang="es-CO" sz="8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47053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48953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23663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026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17496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025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84603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80669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022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 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82564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55315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50111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028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1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47723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029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</a:t>
                      </a:r>
                      <a:r>
                        <a:rPr lang="es-CO" sz="8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10993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76746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58751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036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72436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035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164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44383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032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 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70092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32244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76276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1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74656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003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CO" sz="800" noProof="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84772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44265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23373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010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01458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009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09996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34090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006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50111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17517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6322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09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91407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CO" sz="800" noProof="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29597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85508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09068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020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59906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019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76490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4334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62616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45193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31837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82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08999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023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CO" sz="800" noProof="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66576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40648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94872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030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9953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029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23265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47104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026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37498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50490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028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68035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9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60061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033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  <a:endParaRPr lang="es-CO" sz="800" noProof="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41501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48109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48262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036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Macroinvertebrados bentónicos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Felipe Molina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72882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23710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13991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0941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018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13058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 017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70048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019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64583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43124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20772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17816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DF5E4CC5-AE63-42FE-B430-C2BD51E8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42782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021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84788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40598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88482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028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75316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 027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16094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029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95175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024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05531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11487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04079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28EF520-5440-4424-A2B7-F845483E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565755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39722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031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34879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032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48945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00847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002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26540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001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70096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73942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3133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035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80003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Fitoplancton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64057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2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17061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46047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3768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98849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012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27648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011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23950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17922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4732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98176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63154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02678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71612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5266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98899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022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57713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021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84539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98554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62040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019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64471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40625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6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84198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025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</a:t>
                      </a:r>
                      <a:r>
                        <a:rPr lang="es-CO" sz="8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08957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97931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13905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032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700" baseline="0" noProof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67228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031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32858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700" baseline="0" noProof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4509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028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700" baseline="0" noProof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38403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029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90120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9162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300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5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53993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035 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</a:t>
                      </a:r>
                      <a:r>
                        <a:rPr lang="es-CO" sz="800" noProof="0" dirty="0">
                          <a:effectLst/>
                        </a:rPr>
                        <a:t>300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09342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036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300 µm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noProof="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443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48195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006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62686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005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20127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94193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 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25526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5920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37778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7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09780"/>
              </p:ext>
            </p:extLst>
          </p:nvPr>
        </p:nvGraphicFramePr>
        <p:xfrm>
          <a:off x="15913" y="38866"/>
          <a:ext cx="4537038" cy="13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8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</a:t>
                      </a:r>
                      <a:r>
                        <a:rPr lang="es-CO" sz="8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9558" y="159025"/>
            <a:ext cx="749360" cy="9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7206"/>
              </p:ext>
            </p:extLst>
          </p:nvPr>
        </p:nvGraphicFramePr>
        <p:xfrm>
          <a:off x="4583122" y="47409"/>
          <a:ext cx="4484677" cy="13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6770" y="167568"/>
            <a:ext cx="773535" cy="10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47633"/>
              </p:ext>
            </p:extLst>
          </p:nvPr>
        </p:nvGraphicFramePr>
        <p:xfrm>
          <a:off x="6660" y="148436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0305" y="160452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97346"/>
              </p:ext>
            </p:extLst>
          </p:nvPr>
        </p:nvGraphicFramePr>
        <p:xfrm>
          <a:off x="4567535" y="4155007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  <a:latin typeface="+mn-lt"/>
                          <a:ea typeface="+mn-ea"/>
                        </a:rPr>
                        <a:t>016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430196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03731"/>
              </p:ext>
            </p:extLst>
          </p:nvPr>
        </p:nvGraphicFramePr>
        <p:xfrm>
          <a:off x="9525" y="4166026"/>
          <a:ext cx="4560875" cy="12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s-ES_tradnl" sz="900" dirty="0">
                          <a:effectLst/>
                        </a:rPr>
                        <a:t> de verificación de recipiente 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015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03170" y="4286185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31743"/>
              </p:ext>
            </p:extLst>
          </p:nvPr>
        </p:nvGraphicFramePr>
        <p:xfrm>
          <a:off x="28198" y="5504082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7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121843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3847"/>
              </p:ext>
            </p:extLst>
          </p:nvPr>
        </p:nvGraphicFramePr>
        <p:xfrm>
          <a:off x="4592940" y="1470258"/>
          <a:ext cx="4474860" cy="12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de verificación de recipiente :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</a:t>
                      </a: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 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7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70433" y="1601771"/>
            <a:ext cx="754307" cy="9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73845"/>
              </p:ext>
            </p:extLst>
          </p:nvPr>
        </p:nvGraphicFramePr>
        <p:xfrm>
          <a:off x="15913" y="2810804"/>
          <a:ext cx="4560875" cy="129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248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Código de muestra: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81256" y="2990202"/>
            <a:ext cx="786853" cy="1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99240"/>
              </p:ext>
            </p:extLst>
          </p:nvPr>
        </p:nvGraphicFramePr>
        <p:xfrm>
          <a:off x="4552951" y="2810804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</a:t>
                      </a:r>
                      <a:r>
                        <a:rPr lang="es-ES_tradnl" sz="900" noProof="0" dirty="0">
                          <a:effectLst/>
                        </a:rPr>
                        <a:t> </a:t>
                      </a:r>
                      <a:r>
                        <a:rPr lang="es-CO" sz="900" noProof="0" dirty="0">
                          <a:effectLst/>
                        </a:rPr>
                        <a:t>500 µm</a:t>
                      </a: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2916043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B52179C-6372-47F8-8051-5F420FD2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83576"/>
              </p:ext>
            </p:extLst>
          </p:nvPr>
        </p:nvGraphicFramePr>
        <p:xfrm>
          <a:off x="4545022" y="5529486"/>
          <a:ext cx="4560875" cy="12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Estación: 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Fecha: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Profundidad:  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Solicitud: 17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Hora: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Marea: 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Numero de verificación de recipiente 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Análisis: </a:t>
                      </a:r>
                      <a:r>
                        <a:rPr lang="es-CO" sz="900" noProof="0" dirty="0">
                          <a:effectLst/>
                        </a:rPr>
                        <a:t>Zooplancton 500 µm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Responsable de la toma de muestra: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Fredy Castrillón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Código de muestra: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>
            <a:extLst>
              <a:ext uri="{FF2B5EF4-FFF2-40B4-BE49-F238E27FC236}">
                <a16:creationId xmlns:a16="http://schemas.microsoft.com/office/drawing/2014/main" id="{961A7631-3043-4631-8462-F68E2D64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1860" r="78116" b="21762"/>
          <a:stretch>
            <a:fillRect/>
          </a:stretch>
        </p:blipFill>
        <p:spPr bwMode="auto">
          <a:xfrm>
            <a:off x="4682718" y="5624241"/>
            <a:ext cx="767804" cy="1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8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5753</Words>
  <Application>Microsoft Office PowerPoint</Application>
  <PresentationFormat>Carta (216 x 279 mm)</PresentationFormat>
  <Paragraphs>2016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Leidy Acevedo</dc:creator>
  <cp:lastModifiedBy>FELIPE</cp:lastModifiedBy>
  <cp:revision>108</cp:revision>
  <cp:lastPrinted>2021-04-21T16:01:47Z</cp:lastPrinted>
  <dcterms:created xsi:type="dcterms:W3CDTF">2020-10-14T13:35:29Z</dcterms:created>
  <dcterms:modified xsi:type="dcterms:W3CDTF">2021-04-26T23:02:24Z</dcterms:modified>
</cp:coreProperties>
</file>