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"/>
  </p:notesMasterIdLst>
  <p:sldIdLst>
    <p:sldId id="256" r:id="rId2"/>
  </p:sldIdLst>
  <p:sldSz cx="6858000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8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9006" autoAdjust="0"/>
  </p:normalViewPr>
  <p:slideViewPr>
    <p:cSldViewPr snapToGrid="0" showGuides="1">
      <p:cViewPr varScale="1">
        <p:scale>
          <a:sx n="94" d="100"/>
          <a:sy n="94" d="100"/>
        </p:scale>
        <p:origin x="2670" y="78"/>
      </p:cViewPr>
      <p:guideLst>
        <p:guide orient="horz" pos="2268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D56A71-98CD-4B87-AA8F-F9C27C16CCB4}" type="datetimeFigureOut">
              <a:rPr lang="es-CO" smtClean="0"/>
              <a:t>17/02/2022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958975" y="1143000"/>
            <a:ext cx="29400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98D5AE-A607-4E25-92A7-6EECEDA5194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08510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98D5AE-A607-4E25-92A7-6EECEDA51947}" type="slidenum">
              <a:rPr lang="es-CO" smtClean="0"/>
              <a:t>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99028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178222"/>
            <a:ext cx="5829300" cy="250642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3781306"/>
            <a:ext cx="5143500" cy="173816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3CD7C-0880-4230-8F73-206178F84F54}" type="datetimeFigureOut">
              <a:rPr lang="es-CO" smtClean="0"/>
              <a:t>17/02/2022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3D6A5-71C9-4BBB-9CE7-CB6DEB1B06F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19579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3CD7C-0880-4230-8F73-206178F84F54}" type="datetimeFigureOut">
              <a:rPr lang="es-CO" smtClean="0"/>
              <a:t>17/02/2022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3D6A5-71C9-4BBB-9CE7-CB6DEB1B06F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21991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383297"/>
            <a:ext cx="1478756" cy="610108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83297"/>
            <a:ext cx="4350544" cy="610108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3CD7C-0880-4230-8F73-206178F84F54}" type="datetimeFigureOut">
              <a:rPr lang="es-CO" smtClean="0"/>
              <a:t>17/02/2022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3D6A5-71C9-4BBB-9CE7-CB6DEB1B06F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47178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3CD7C-0880-4230-8F73-206178F84F54}" type="datetimeFigureOut">
              <a:rPr lang="es-CO" smtClean="0"/>
              <a:t>17/02/2022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3D6A5-71C9-4BBB-9CE7-CB6DEB1B06F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64162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794831"/>
            <a:ext cx="5915025" cy="2994714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4817876"/>
            <a:ext cx="5915025" cy="15748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3CD7C-0880-4230-8F73-206178F84F54}" type="datetimeFigureOut">
              <a:rPr lang="es-CO" smtClean="0"/>
              <a:t>17/02/2022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3D6A5-71C9-4BBB-9CE7-CB6DEB1B06F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15245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916484"/>
            <a:ext cx="2914650" cy="456789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916484"/>
            <a:ext cx="2914650" cy="456789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3CD7C-0880-4230-8F73-206178F84F54}" type="datetimeFigureOut">
              <a:rPr lang="es-CO" smtClean="0"/>
              <a:t>17/02/2022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3D6A5-71C9-4BBB-9CE7-CB6DEB1B06F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4775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83299"/>
            <a:ext cx="5915025" cy="1391534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764832"/>
            <a:ext cx="2901255" cy="86491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2629749"/>
            <a:ext cx="2901255" cy="386796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764832"/>
            <a:ext cx="2915543" cy="86491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2629749"/>
            <a:ext cx="2915543" cy="386796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3CD7C-0880-4230-8F73-206178F84F54}" type="datetimeFigureOut">
              <a:rPr lang="es-CO" smtClean="0"/>
              <a:t>17/02/2022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3D6A5-71C9-4BBB-9CE7-CB6DEB1B06F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19364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3CD7C-0880-4230-8F73-206178F84F54}" type="datetimeFigureOut">
              <a:rPr lang="es-CO" smtClean="0"/>
              <a:t>17/02/2022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3D6A5-71C9-4BBB-9CE7-CB6DEB1B06F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5617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3CD7C-0880-4230-8F73-206178F84F54}" type="datetimeFigureOut">
              <a:rPr lang="es-CO" smtClean="0"/>
              <a:t>17/02/2022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3D6A5-71C9-4BBB-9CE7-CB6DEB1B06F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87466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79954"/>
            <a:ext cx="2211884" cy="167984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036570"/>
            <a:ext cx="3471863" cy="5116178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159794"/>
            <a:ext cx="2211884" cy="4001285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3CD7C-0880-4230-8F73-206178F84F54}" type="datetimeFigureOut">
              <a:rPr lang="es-CO" smtClean="0"/>
              <a:t>17/02/2022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3D6A5-71C9-4BBB-9CE7-CB6DEB1B06F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29429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79954"/>
            <a:ext cx="2211884" cy="167984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036570"/>
            <a:ext cx="3471863" cy="5116178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159794"/>
            <a:ext cx="2211884" cy="4001285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3CD7C-0880-4230-8F73-206178F84F54}" type="datetimeFigureOut">
              <a:rPr lang="es-CO" smtClean="0"/>
              <a:t>17/02/2022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3D6A5-71C9-4BBB-9CE7-CB6DEB1B06F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94932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383299"/>
            <a:ext cx="5915025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916484"/>
            <a:ext cx="5915025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6672698"/>
            <a:ext cx="1543050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3CD7C-0880-4230-8F73-206178F84F54}" type="datetimeFigureOut">
              <a:rPr lang="es-CO" smtClean="0"/>
              <a:t>17/02/2022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6672698"/>
            <a:ext cx="231457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6672698"/>
            <a:ext cx="1543050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C3D6A5-71C9-4BBB-9CE7-CB6DEB1B06F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01242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484E96D7-1021-4DD1-ADC9-D40333F2308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46" t="42704" r="25362" b="4941"/>
          <a:stretch/>
        </p:blipFill>
        <p:spPr>
          <a:xfrm>
            <a:off x="263070" y="221545"/>
            <a:ext cx="3018187" cy="312636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AE45C46-799D-49B9-A5D1-A16E41C7E70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502" r="24201" b="14451"/>
          <a:stretch/>
        </p:blipFill>
        <p:spPr>
          <a:xfrm>
            <a:off x="3576744" y="426033"/>
            <a:ext cx="3206137" cy="2766099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73CE9DAE-8FBD-4D95-9786-42F8C9FE35E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710" r="29219" b="14952"/>
          <a:stretch/>
        </p:blipFill>
        <p:spPr>
          <a:xfrm>
            <a:off x="123369" y="3851401"/>
            <a:ext cx="3196324" cy="2970587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C547992E-CD95-47DE-A5AA-9BFD3055B6A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488" r="31226" b="17211"/>
          <a:stretch/>
        </p:blipFill>
        <p:spPr>
          <a:xfrm>
            <a:off x="3576744" y="3851401"/>
            <a:ext cx="3046158" cy="2970587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151E9968-A172-4A9D-ACBD-AA480D7EBC75}"/>
              </a:ext>
            </a:extLst>
          </p:cNvPr>
          <p:cNvSpPr txBox="1"/>
          <p:nvPr/>
        </p:nvSpPr>
        <p:spPr>
          <a:xfrm>
            <a:off x="2832100" y="243095"/>
            <a:ext cx="3429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A.</a:t>
            </a:r>
            <a:endParaRPr lang="es-CO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44122A31-9F14-4637-A7DA-64FBC56CC729}"/>
              </a:ext>
            </a:extLst>
          </p:cNvPr>
          <p:cNvSpPr txBox="1"/>
          <p:nvPr/>
        </p:nvSpPr>
        <p:spPr>
          <a:xfrm>
            <a:off x="6320819" y="520987"/>
            <a:ext cx="4023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B.</a:t>
            </a:r>
            <a:endParaRPr lang="es-CO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B18DFF0D-6417-4B99-B674-976CF1546880}"/>
              </a:ext>
            </a:extLst>
          </p:cNvPr>
          <p:cNvSpPr txBox="1"/>
          <p:nvPr/>
        </p:nvSpPr>
        <p:spPr>
          <a:xfrm>
            <a:off x="2734339" y="3934747"/>
            <a:ext cx="4023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C.</a:t>
            </a:r>
            <a:endParaRPr lang="es-CO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4F78683F-C32D-49BD-A6F0-E52A1205804D}"/>
              </a:ext>
            </a:extLst>
          </p:cNvPr>
          <p:cNvSpPr txBox="1"/>
          <p:nvPr/>
        </p:nvSpPr>
        <p:spPr>
          <a:xfrm>
            <a:off x="6259750" y="3857858"/>
            <a:ext cx="4023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D.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25266897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9</Words>
  <Application>Microsoft Office PowerPoint</Application>
  <PresentationFormat>Personalizado</PresentationFormat>
  <Paragraphs>5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Christian Bermúdez-Rivas</dc:creator>
  <cp:lastModifiedBy>Christian Bermúdez-Rivas</cp:lastModifiedBy>
  <cp:revision>1</cp:revision>
  <dcterms:created xsi:type="dcterms:W3CDTF">2022-02-17T21:50:08Z</dcterms:created>
  <dcterms:modified xsi:type="dcterms:W3CDTF">2022-02-17T21:55:43Z</dcterms:modified>
</cp:coreProperties>
</file>