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8" autoAdjust="0"/>
  </p:normalViewPr>
  <p:slideViewPr>
    <p:cSldViewPr snapToGrid="0" showGuides="1">
      <p:cViewPr varScale="1">
        <p:scale>
          <a:sx n="92" d="100"/>
          <a:sy n="92" d="100"/>
        </p:scale>
        <p:origin x="2736" y="102"/>
      </p:cViewPr>
      <p:guideLst>
        <p:guide orient="horz" pos="22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78888-53B4-4462-829B-3CA5558D2B80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1143000"/>
            <a:ext cx="294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9F68-1DDD-44F2-ADC8-F17154F88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84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69F68-1DDD-44F2-ADC8-F17154F8862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6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69F68-1DDD-44F2-ADC8-F17154F8862A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90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68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93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3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2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7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6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0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5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31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3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A15F-2B26-4621-9E2C-39F533E3EEDD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1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ombre parado en un cuerpo de agua&#10;&#10;Descripción generada automáticamente">
            <a:extLst>
              <a:ext uri="{FF2B5EF4-FFF2-40B4-BE49-F238E27FC236}">
                <a16:creationId xmlns:a16="http://schemas.microsoft.com/office/drawing/2014/main" id="{C1DD22A1-F004-83F1-C15B-D99E6D6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" y="299820"/>
            <a:ext cx="3152336" cy="23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Imagen que contiene interior, persona, tabla, hombre&#10;&#10;Descripción generada automáticamente">
            <a:extLst>
              <a:ext uri="{FF2B5EF4-FFF2-40B4-BE49-F238E27FC236}">
                <a16:creationId xmlns:a16="http://schemas.microsoft.com/office/drawing/2014/main" id="{47031F11-78D5-B664-79F3-EA76FBB8B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59" y="180674"/>
            <a:ext cx="30861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Botella y copa de cristal&#10;&#10;Descripción generada automáticamente con confianza baja">
            <a:extLst>
              <a:ext uri="{FF2B5EF4-FFF2-40B4-BE49-F238E27FC236}">
                <a16:creationId xmlns:a16="http://schemas.microsoft.com/office/drawing/2014/main" id="{250D1BA5-E6F5-EA69-B3B7-545762001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66" y="4589741"/>
            <a:ext cx="3086100" cy="2309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2BFF2119-5C27-64B4-7712-17BACFD10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" y="3010372"/>
            <a:ext cx="2910764" cy="388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239702-BEE7-A2EB-5968-2B43315B7929}"/>
              </a:ext>
            </a:extLst>
          </p:cNvPr>
          <p:cNvSpPr txBox="1"/>
          <p:nvPr/>
        </p:nvSpPr>
        <p:spPr>
          <a:xfrm>
            <a:off x="207334" y="-31979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A.</a:t>
            </a:r>
            <a:endParaRPr lang="es-CO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1166F2-AD30-1213-A5D5-C6BE8F65ECFB}"/>
              </a:ext>
            </a:extLst>
          </p:cNvPr>
          <p:cNvSpPr txBox="1"/>
          <p:nvPr/>
        </p:nvSpPr>
        <p:spPr>
          <a:xfrm>
            <a:off x="3184325" y="-69512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B.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76A117-7F98-23C0-2591-8052377AEFD1}"/>
              </a:ext>
            </a:extLst>
          </p:cNvPr>
          <p:cNvSpPr txBox="1"/>
          <p:nvPr/>
        </p:nvSpPr>
        <p:spPr>
          <a:xfrm>
            <a:off x="218341" y="2621613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C.</a:t>
            </a:r>
            <a:endParaRPr lang="es-CO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B37CF3-A3C1-EAB6-D103-DCD43D02C88D}"/>
              </a:ext>
            </a:extLst>
          </p:cNvPr>
          <p:cNvSpPr txBox="1"/>
          <p:nvPr/>
        </p:nvSpPr>
        <p:spPr>
          <a:xfrm>
            <a:off x="3250552" y="4540167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035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DB239702-BEE7-A2EB-5968-2B43315B7929}"/>
              </a:ext>
            </a:extLst>
          </p:cNvPr>
          <p:cNvSpPr txBox="1"/>
          <p:nvPr/>
        </p:nvSpPr>
        <p:spPr>
          <a:xfrm>
            <a:off x="207334" y="-31979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A.</a:t>
            </a:r>
            <a:endParaRPr lang="es-CO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1166F2-AD30-1213-A5D5-C6BE8F65ECFB}"/>
              </a:ext>
            </a:extLst>
          </p:cNvPr>
          <p:cNvSpPr txBox="1"/>
          <p:nvPr/>
        </p:nvSpPr>
        <p:spPr>
          <a:xfrm>
            <a:off x="3429000" y="-33495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B.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76A117-7F98-23C0-2591-8052377AEFD1}"/>
              </a:ext>
            </a:extLst>
          </p:cNvPr>
          <p:cNvSpPr txBox="1"/>
          <p:nvPr/>
        </p:nvSpPr>
        <p:spPr>
          <a:xfrm>
            <a:off x="218341" y="2621613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C.</a:t>
            </a:r>
            <a:endParaRPr lang="es-CO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B37CF3-A3C1-EAB6-D103-DCD43D02C88D}"/>
              </a:ext>
            </a:extLst>
          </p:cNvPr>
          <p:cNvSpPr txBox="1"/>
          <p:nvPr/>
        </p:nvSpPr>
        <p:spPr>
          <a:xfrm>
            <a:off x="3250552" y="4540167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D.</a:t>
            </a:r>
            <a:endParaRPr lang="es-CO" b="1" dirty="0"/>
          </a:p>
        </p:txBody>
      </p:sp>
      <p:pic>
        <p:nvPicPr>
          <p:cNvPr id="3" name="Imagen 2" descr="Imagen que contiene interior, tabla, comida, azul&#10;&#10;Descripción generada automáticamente">
            <a:extLst>
              <a:ext uri="{FF2B5EF4-FFF2-40B4-BE49-F238E27FC236}">
                <a16:creationId xmlns:a16="http://schemas.microsoft.com/office/drawing/2014/main" id="{B579EA72-E420-4226-A273-B0439C31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1" y="337353"/>
            <a:ext cx="3001890" cy="224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Mesa de madera&#10;&#10;Descripción generada automáticamente con confianza baja">
            <a:extLst>
              <a:ext uri="{FF2B5EF4-FFF2-40B4-BE49-F238E27FC236}">
                <a16:creationId xmlns:a16="http://schemas.microsoft.com/office/drawing/2014/main" id="{407044DA-2F27-4591-9813-2F0CFD833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8" y="2829529"/>
            <a:ext cx="5673304" cy="424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 descr="Una bandeja con alimentos y bebidas&#10;&#10;Descripción generada automáticamente">
            <a:extLst>
              <a:ext uri="{FF2B5EF4-FFF2-40B4-BE49-F238E27FC236}">
                <a16:creationId xmlns:a16="http://schemas.microsoft.com/office/drawing/2014/main" id="{AEE8DBC6-886E-48FE-B27A-ED132D534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02" y="335837"/>
            <a:ext cx="3054064" cy="2285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536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18</Words>
  <Application>Microsoft Office PowerPoint</Application>
  <PresentationFormat>Personalizado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Bermúdez Rivas</dc:creator>
  <cp:lastModifiedBy>Christian Bermúdez Rivas</cp:lastModifiedBy>
  <cp:revision>3</cp:revision>
  <dcterms:created xsi:type="dcterms:W3CDTF">2023-04-26T02:29:33Z</dcterms:created>
  <dcterms:modified xsi:type="dcterms:W3CDTF">2023-04-27T20:15:16Z</dcterms:modified>
</cp:coreProperties>
</file>