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D25B4DAD-4868-CC48-BD9B-121B38EB6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4DAD-4868-CC48-BD9B-121B38EB60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4DAD-4868-CC48-BD9B-121B38EB6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4DAD-4868-CC48-BD9B-121B38EB6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4DAD-4868-CC48-BD9B-121B38EB6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4DAD-4868-CC48-BD9B-121B38EB6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4DAD-4868-CC48-BD9B-121B38EB6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4DAD-4868-CC48-BD9B-121B38EB6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4DAD-4868-CC48-BD9B-121B38EB6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4DAD-4868-CC48-BD9B-121B38EB6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602ADE9-223D-6444-8790-416DC23C8D1B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25B4DAD-4868-CC48-BD9B-121B38EB60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TakeTalk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Amar Hazem, </a:t>
            </a:r>
            <a:r>
              <a:rPr lang="en-US" dirty="0" err="1" smtClean="0"/>
              <a:t>Th</a:t>
            </a:r>
            <a:r>
              <a:rPr lang="en-US" dirty="0" err="1" smtClean="0"/>
              <a:t>éodore</a:t>
            </a:r>
            <a:r>
              <a:rPr lang="en-US" dirty="0" smtClean="0"/>
              <a:t> </a:t>
            </a:r>
            <a:r>
              <a:rPr lang="en-US" dirty="0" err="1" smtClean="0"/>
              <a:t>Corbeau</a:t>
            </a:r>
            <a:r>
              <a:rPr lang="en-US" dirty="0" smtClean="0"/>
              <a:t>, </a:t>
            </a:r>
            <a:r>
              <a:rPr lang="en-US" dirty="0" err="1" smtClean="0"/>
              <a:t>Hasnae</a:t>
            </a:r>
            <a:r>
              <a:rPr lang="en-US" dirty="0" smtClean="0"/>
              <a:t> </a:t>
            </a:r>
            <a:r>
              <a:rPr lang="en-US" dirty="0" err="1" smtClean="0"/>
              <a:t>ElGaad</a:t>
            </a:r>
            <a:r>
              <a:rPr lang="en-US" dirty="0" smtClean="0"/>
              <a:t>, </a:t>
            </a:r>
            <a:r>
              <a:rPr lang="en-US" dirty="0" err="1" smtClean="0"/>
              <a:t>Arezki</a:t>
            </a:r>
            <a:r>
              <a:rPr lang="en-US" dirty="0" smtClean="0"/>
              <a:t> </a:t>
            </a:r>
            <a:r>
              <a:rPr lang="en-US" dirty="0" err="1" smtClean="0"/>
              <a:t>Smail</a:t>
            </a:r>
            <a:r>
              <a:rPr lang="en-US" dirty="0" smtClean="0"/>
              <a:t>, </a:t>
            </a:r>
            <a:r>
              <a:rPr lang="en-US" dirty="0" err="1" smtClean="0"/>
              <a:t>Karlo</a:t>
            </a:r>
            <a:r>
              <a:rPr lang="en-US" dirty="0" smtClean="0"/>
              <a:t> </a:t>
            </a:r>
            <a:r>
              <a:rPr lang="en-US" dirty="0" err="1" smtClean="0"/>
              <a:t>Glavas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Conception</a:t>
            </a:r>
          </a:p>
          <a:p>
            <a:r>
              <a:rPr lang="en-US" dirty="0" err="1" smtClean="0"/>
              <a:t>Impl</a:t>
            </a:r>
            <a:r>
              <a:rPr lang="en-US" dirty="0" err="1" smtClean="0"/>
              <a:t>émentation</a:t>
            </a:r>
            <a:endParaRPr lang="en-US" dirty="0" smtClean="0"/>
          </a:p>
          <a:p>
            <a:r>
              <a:rPr lang="en-US" dirty="0" err="1" smtClean="0"/>
              <a:t>Démonstration</a:t>
            </a:r>
            <a:endParaRPr lang="en-US" dirty="0" smtClean="0"/>
          </a:p>
          <a:p>
            <a:r>
              <a:rPr lang="en-US" dirty="0" err="1" smtClean="0"/>
              <a:t>Améliorations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</a:p>
          <a:p>
            <a:pPr lvl="1"/>
            <a:r>
              <a:rPr lang="en-US" dirty="0" err="1" smtClean="0"/>
              <a:t>Gestion</a:t>
            </a:r>
            <a:r>
              <a:rPr lang="en-US" dirty="0" smtClean="0"/>
              <a:t> de temps de parole en </a:t>
            </a:r>
            <a:r>
              <a:rPr lang="en-US" dirty="0" err="1" smtClean="0"/>
              <a:t>r</a:t>
            </a:r>
            <a:r>
              <a:rPr lang="en-US" dirty="0" err="1" smtClean="0"/>
              <a:t>éunion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Conception</a:t>
            </a:r>
          </a:p>
          <a:p>
            <a:r>
              <a:rPr lang="en-US" dirty="0" err="1" smtClean="0"/>
              <a:t>Impl</a:t>
            </a:r>
            <a:r>
              <a:rPr lang="en-US" dirty="0" err="1" smtClean="0"/>
              <a:t>émentation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3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79</TotalTime>
  <Words>33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Pixel</vt:lpstr>
      <vt:lpstr>TakeTalk</vt:lpstr>
      <vt:lpstr>Sommaire</vt:lpstr>
      <vt:lpstr>Introduction</vt:lpstr>
    </vt:vector>
  </TitlesOfParts>
  <Company>University of Evry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Hazem</dc:creator>
  <cp:lastModifiedBy>Amar Hazem</cp:lastModifiedBy>
  <cp:revision>2</cp:revision>
  <dcterms:created xsi:type="dcterms:W3CDTF">2015-02-18T09:28:32Z</dcterms:created>
  <dcterms:modified xsi:type="dcterms:W3CDTF">2015-02-18T15:52:46Z</dcterms:modified>
</cp:coreProperties>
</file>