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8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5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4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3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2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6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8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80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72DDB-45BC-4959-9FA6-5E1B1635D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671" b="3060"/>
          <a:stretch/>
        </p:blipFill>
        <p:spPr>
          <a:xfrm>
            <a:off x="20" y="7103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BF047-D335-4033-A5CA-4797AB2E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347" y="-471678"/>
            <a:ext cx="10573305" cy="14750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</a:t>
            </a:r>
            <a:r>
              <a:rPr lang="en-US" sz="3200" dirty="0">
                <a:solidFill>
                  <a:srgbClr val="FF0000"/>
                </a:solidFill>
              </a:rPr>
              <a:t>AFL </a:t>
            </a:r>
            <a:r>
              <a:rPr lang="en-US" sz="3200" dirty="0">
                <a:solidFill>
                  <a:schemeClr val="tx1"/>
                </a:solidFill>
              </a:rPr>
              <a:t>- 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rmchair </a:t>
            </a:r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dirty="0">
                <a:solidFill>
                  <a:schemeClr val="tx1"/>
                </a:solidFill>
              </a:rPr>
              <a:t>antasy </a:t>
            </a:r>
            <a:r>
              <a:rPr lang="en-US" sz="3200" dirty="0">
                <a:solidFill>
                  <a:srgbClr val="FF0000"/>
                </a:solidFill>
              </a:rPr>
              <a:t>L</a:t>
            </a:r>
            <a:r>
              <a:rPr lang="en-US" sz="3200" dirty="0">
                <a:solidFill>
                  <a:schemeClr val="tx1"/>
                </a:solidFill>
              </a:rPr>
              <a:t>eague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52318E-3000-4953-AEDB-521EFE5C5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7" y="1403127"/>
            <a:ext cx="3492479" cy="5189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8F03A-75EA-4171-9EA5-FC9199DC9CCD}"/>
              </a:ext>
            </a:extLst>
          </p:cNvPr>
          <p:cNvSpPr txBox="1"/>
          <p:nvPr/>
        </p:nvSpPr>
        <p:spPr>
          <a:xfrm>
            <a:off x="5637320" y="28053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33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72DDB-45BC-4959-9FA6-5E1B1635D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671" b="3060"/>
          <a:stretch/>
        </p:blipFill>
        <p:spPr>
          <a:xfrm>
            <a:off x="20" y="7103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BF047-D335-4033-A5CA-4797AB2E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347" y="-471678"/>
            <a:ext cx="10573305" cy="14750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</a:t>
            </a:r>
            <a:r>
              <a:rPr lang="en-US" sz="3200" dirty="0">
                <a:solidFill>
                  <a:srgbClr val="FF0000"/>
                </a:solidFill>
              </a:rPr>
              <a:t>AFL </a:t>
            </a:r>
            <a:r>
              <a:rPr lang="en-US" sz="3200" dirty="0">
                <a:solidFill>
                  <a:schemeClr val="tx1"/>
                </a:solidFill>
              </a:rPr>
              <a:t>- 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rmchair </a:t>
            </a:r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dirty="0">
                <a:solidFill>
                  <a:schemeClr val="tx1"/>
                </a:solidFill>
              </a:rPr>
              <a:t>antasy </a:t>
            </a:r>
            <a:r>
              <a:rPr lang="en-US" sz="3200" dirty="0">
                <a:solidFill>
                  <a:srgbClr val="FF0000"/>
                </a:solidFill>
              </a:rPr>
              <a:t>L</a:t>
            </a:r>
            <a:r>
              <a:rPr lang="en-US" sz="3200" dirty="0">
                <a:solidFill>
                  <a:schemeClr val="tx1"/>
                </a:solidFill>
              </a:rPr>
              <a:t>eague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52318E-3000-4953-AEDB-521EFE5C5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7" y="1403127"/>
            <a:ext cx="3492479" cy="518904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A36B46-1615-4887-BACE-81F672638684}"/>
              </a:ext>
            </a:extLst>
          </p:cNvPr>
          <p:cNvSpPr txBox="1"/>
          <p:nvPr/>
        </p:nvSpPr>
        <p:spPr>
          <a:xfrm>
            <a:off x="4350398" y="1296595"/>
            <a:ext cx="7032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 Members:</a:t>
            </a:r>
            <a:r>
              <a:rPr lang="en-US" dirty="0"/>
              <a:t> </a:t>
            </a:r>
          </a:p>
          <a:p>
            <a:r>
              <a:rPr lang="en-US" dirty="0"/>
              <a:t>Chris Boyce, Sebastian Hernandez, Luke Smith, Mike McGuire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Rough Breakdown of  Tasks</a:t>
            </a:r>
            <a:r>
              <a:rPr lang="en-US" dirty="0"/>
              <a:t>:</a:t>
            </a:r>
          </a:p>
          <a:p>
            <a:r>
              <a:rPr lang="en-US" dirty="0"/>
              <a:t>Chris – MYSQL Database / data sets management, JavaScript , UI</a:t>
            </a:r>
          </a:p>
          <a:p>
            <a:r>
              <a:rPr lang="en-US" dirty="0"/>
              <a:t>Mike – Sequelize, Node.js, Express, Handlebars, Socket.io</a:t>
            </a:r>
          </a:p>
          <a:p>
            <a:r>
              <a:rPr lang="en-US" dirty="0"/>
              <a:t>Sebastian – Front End/UI, JavaScript</a:t>
            </a:r>
          </a:p>
          <a:p>
            <a:r>
              <a:rPr lang="en-US" dirty="0"/>
              <a:t>Luke – Sequelize, Node.js, Express, Handlebars, JavaScript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3FF6C46-C3B5-4A31-8070-3B015E261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51135"/>
              </p:ext>
            </p:extLst>
          </p:nvPr>
        </p:nvGraphicFramePr>
        <p:xfrm>
          <a:off x="4351196" y="3997649"/>
          <a:ext cx="812800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0454">
                  <a:extLst>
                    <a:ext uri="{9D8B030D-6E8A-4147-A177-3AD203B41FA5}">
                      <a16:colId xmlns:a16="http://schemas.microsoft.com/office/drawing/2014/main" val="752373947"/>
                    </a:ext>
                  </a:extLst>
                </a:gridCol>
                <a:gridCol w="4707546">
                  <a:extLst>
                    <a:ext uri="{9D8B030D-6E8A-4147-A177-3AD203B41FA5}">
                      <a16:colId xmlns:a16="http://schemas.microsoft.com/office/drawing/2014/main" val="3049887964"/>
                    </a:ext>
                  </a:extLst>
                </a:gridCol>
              </a:tblGrid>
              <a:tr h="2709334">
                <a:tc>
                  <a:txBody>
                    <a:bodyPr/>
                    <a:lstStyle/>
                    <a:p>
                      <a:endParaRPr lang="en-US" u="sng" dirty="0"/>
                    </a:p>
                    <a:p>
                      <a:r>
                        <a:rPr lang="en-US" u="sng" dirty="0"/>
                        <a:t>Technologies Used: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Node.js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Express Web Server</a:t>
                      </a:r>
                    </a:p>
                    <a:p>
                      <a:r>
                        <a:rPr lang="en-US" dirty="0"/>
                        <a:t>-   MySQL Database</a:t>
                      </a:r>
                    </a:p>
                    <a:p>
                      <a:r>
                        <a:rPr lang="en-US" dirty="0"/>
                        <a:t>-   Sequelize ORM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Socket.io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FlipClock.js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-   JavaScript/jQuery</a:t>
                      </a:r>
                    </a:p>
                    <a:p>
                      <a:r>
                        <a:rPr lang="en-US" dirty="0"/>
                        <a:t>-   Handlebars</a:t>
                      </a:r>
                    </a:p>
                    <a:p>
                      <a:r>
                        <a:rPr lang="en-US" dirty="0"/>
                        <a:t>-   HTML / CSS</a:t>
                      </a:r>
                    </a:p>
                    <a:p>
                      <a:r>
                        <a:rPr lang="en-US" dirty="0"/>
                        <a:t>-   Deployed on Heroku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8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3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72DDB-45BC-4959-9FA6-5E1B1635D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671" b="3060"/>
          <a:stretch/>
        </p:blipFill>
        <p:spPr>
          <a:xfrm>
            <a:off x="20" y="7103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BF047-D335-4033-A5CA-4797AB2E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347" y="-471678"/>
            <a:ext cx="10573305" cy="14750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</a:t>
            </a:r>
            <a:r>
              <a:rPr lang="en-US" sz="3200" dirty="0">
                <a:solidFill>
                  <a:srgbClr val="FF0000"/>
                </a:solidFill>
              </a:rPr>
              <a:t>AFL </a:t>
            </a:r>
            <a:r>
              <a:rPr lang="en-US" sz="3200" dirty="0">
                <a:solidFill>
                  <a:schemeClr val="tx1"/>
                </a:solidFill>
              </a:rPr>
              <a:t>- 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rmchair </a:t>
            </a:r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dirty="0">
                <a:solidFill>
                  <a:schemeClr val="tx1"/>
                </a:solidFill>
              </a:rPr>
              <a:t>antasy </a:t>
            </a:r>
            <a:r>
              <a:rPr lang="en-US" sz="3200" dirty="0">
                <a:solidFill>
                  <a:srgbClr val="FF0000"/>
                </a:solidFill>
              </a:rPr>
              <a:t>L</a:t>
            </a:r>
            <a:r>
              <a:rPr lang="en-US" sz="3200" dirty="0">
                <a:solidFill>
                  <a:schemeClr val="tx1"/>
                </a:solidFill>
              </a:rPr>
              <a:t>eague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52318E-3000-4953-AEDB-521EFE5C5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7" y="1403127"/>
            <a:ext cx="3492479" cy="5189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8F03A-75EA-4171-9EA5-FC9199DC9CCD}"/>
              </a:ext>
            </a:extLst>
          </p:cNvPr>
          <p:cNvSpPr txBox="1"/>
          <p:nvPr/>
        </p:nvSpPr>
        <p:spPr>
          <a:xfrm>
            <a:off x="5637320" y="28053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17031-914F-44B7-870E-290231F9A4A2}"/>
              </a:ext>
            </a:extLst>
          </p:cNvPr>
          <p:cNvSpPr txBox="1"/>
          <p:nvPr/>
        </p:nvSpPr>
        <p:spPr>
          <a:xfrm>
            <a:off x="4367814" y="1349863"/>
            <a:ext cx="701483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Game Premise: </a:t>
            </a:r>
          </a:p>
          <a:p>
            <a:endParaRPr lang="en-US" u="sng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AFL is a Fantasy Football game, based on 2018 statistical NFL player data and upcoming 2019 NFL predications.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Play 2-4 other players in a LIVE online roster selection game.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Use your knowledge of player performance, team trades, coaching changes, and draft picks to select the best 7-man roster.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Each NFL player is assigned a position ranking based on the average 2019 projected fantasy rankings from multiple online sources such as ESPN, CBS Sports, Yahoo Sports, etc.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Goal is to put together a roster with the highest ranking point total to win the game and be crowned the Armchair Fantasy League Champion!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75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02441"/>
      </a:dk2>
      <a:lt2>
        <a:srgbClr val="E2E8E6"/>
      </a:lt2>
      <a:accent1>
        <a:srgbClr val="E52B6B"/>
      </a:accent1>
      <a:accent2>
        <a:srgbClr val="D319A7"/>
      </a:accent2>
      <a:accent3>
        <a:srgbClr val="C32BE5"/>
      </a:accent3>
      <a:accent4>
        <a:srgbClr val="6F29D6"/>
      </a:accent4>
      <a:accent5>
        <a:srgbClr val="393BE7"/>
      </a:accent5>
      <a:accent6>
        <a:srgbClr val="1969D3"/>
      </a:accent6>
      <a:hlink>
        <a:srgbClr val="7565CB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</TotalTime>
  <Words>243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Wingdings</vt:lpstr>
      <vt:lpstr>Wingdings 2</vt:lpstr>
      <vt:lpstr>DividendVTI</vt:lpstr>
      <vt:lpstr>Welcome to the AFL - Armchair Fantasy League</vt:lpstr>
      <vt:lpstr>Welcome to the AFL - Armchair Fantasy League</vt:lpstr>
      <vt:lpstr>Welcome to the AFL - Armchair Fantasy League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AFL -   Armchair Fantasy League</dc:title>
  <dc:creator>Chris Boyce</dc:creator>
  <cp:lastModifiedBy>Chris Boyce</cp:lastModifiedBy>
  <cp:revision>10</cp:revision>
  <dcterms:created xsi:type="dcterms:W3CDTF">2019-08-10T00:46:17Z</dcterms:created>
  <dcterms:modified xsi:type="dcterms:W3CDTF">2019-08-10T02:06:59Z</dcterms:modified>
</cp:coreProperties>
</file>