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0"/>
  </p:notesMasterIdLst>
  <p:handoutMasterIdLst>
    <p:handoutMasterId r:id="rId31"/>
  </p:handoutMasterIdLst>
  <p:sldIdLst>
    <p:sldId id="265" r:id="rId5"/>
    <p:sldId id="267" r:id="rId6"/>
    <p:sldId id="268" r:id="rId7"/>
    <p:sldId id="284" r:id="rId8"/>
    <p:sldId id="306" r:id="rId9"/>
    <p:sldId id="307" r:id="rId10"/>
    <p:sldId id="308" r:id="rId11"/>
    <p:sldId id="286" r:id="rId12"/>
    <p:sldId id="287" r:id="rId13"/>
    <p:sldId id="288" r:id="rId14"/>
    <p:sldId id="289" r:id="rId15"/>
    <p:sldId id="300" r:id="rId16"/>
    <p:sldId id="301" r:id="rId17"/>
    <p:sldId id="302" r:id="rId18"/>
    <p:sldId id="303" r:id="rId19"/>
    <p:sldId id="290" r:id="rId20"/>
    <p:sldId id="291" r:id="rId21"/>
    <p:sldId id="292" r:id="rId22"/>
    <p:sldId id="293" r:id="rId23"/>
    <p:sldId id="299" r:id="rId24"/>
    <p:sldId id="295" r:id="rId25"/>
    <p:sldId id="296" r:id="rId26"/>
    <p:sldId id="297" r:id="rId27"/>
    <p:sldId id="281" r:id="rId28"/>
    <p:sldId id="298"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7029" autoAdjust="0"/>
    <p:restoredTop sz="86455" autoAdjust="0"/>
  </p:normalViewPr>
  <p:slideViewPr>
    <p:cSldViewPr snapToGrid="0">
      <p:cViewPr varScale="1">
        <p:scale>
          <a:sx n="59" d="100"/>
          <a:sy n="59" d="100"/>
        </p:scale>
        <p:origin x="437" y="58"/>
      </p:cViewPr>
      <p:guideLst>
        <p:guide orient="horz" pos="2160"/>
        <p:guide pos="2880"/>
      </p:guideLst>
    </p:cSldViewPr>
  </p:slideViewPr>
  <p:outlineViewPr>
    <p:cViewPr>
      <p:scale>
        <a:sx n="33" d="100"/>
        <a:sy n="33" d="100"/>
      </p:scale>
      <p:origin x="0" y="-10092"/>
    </p:cViewPr>
  </p:outlineViewPr>
  <p:notesTextViewPr>
    <p:cViewPr>
      <p:scale>
        <a:sx n="3" d="2"/>
        <a:sy n="3" d="2"/>
      </p:scale>
      <p:origin x="0" y="0"/>
    </p:cViewPr>
  </p:notesTextViewPr>
  <p:sorterViewPr>
    <p:cViewPr varScale="1">
      <p:scale>
        <a:sx n="1" d="1"/>
        <a:sy n="1" d="1"/>
      </p:scale>
      <p:origin x="0" y="-2650"/>
    </p:cViewPr>
  </p:sorterViewPr>
  <p:notesViewPr>
    <p:cSldViewPr snapToGrid="0">
      <p:cViewPr varScale="1">
        <p:scale>
          <a:sx n="101" d="100"/>
          <a:sy n="101" d="100"/>
        </p:scale>
        <p:origin x="-297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FA0FAA6-AB29-4257-992F-B6A585B3023F}" type="datetimeFigureOut">
              <a:rPr lang="en-US" smtClean="0"/>
              <a:pPr/>
              <a:t>11/26/2015</a:t>
            </a:fld>
            <a:endParaRPr lang="en-AU"/>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611B954-00CD-494E-A32B-39471FE5348C}" type="slidenum">
              <a:rPr lang="en-AU" smtClean="0"/>
              <a:pPr/>
              <a:t>‹#›</a:t>
            </a:fld>
            <a:endParaRPr lang="en-AU"/>
          </a:p>
        </p:txBody>
      </p:sp>
    </p:spTree>
    <p:extLst>
      <p:ext uri="{BB962C8B-B14F-4D97-AF65-F5344CB8AC3E}">
        <p14:creationId xmlns:p14="http://schemas.microsoft.com/office/powerpoint/2010/main" val="32727276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CE9887-3606-4EAD-8D62-7DC1215B37FF}" type="datetimeFigureOut">
              <a:rPr lang="en-US" smtClean="0"/>
              <a:pPr/>
              <a:t>11/26/2015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B506F6-AA7D-4E48-B2A4-EC2D31AAE0F0}" type="slidenum">
              <a:rPr lang="en-US" smtClean="0"/>
              <a:pPr/>
              <a:t>‹#›</a:t>
            </a:fld>
            <a:endParaRPr lang="en-US"/>
          </a:p>
        </p:txBody>
      </p:sp>
    </p:spTree>
    <p:extLst>
      <p:ext uri="{BB962C8B-B14F-4D97-AF65-F5344CB8AC3E}">
        <p14:creationId xmlns:p14="http://schemas.microsoft.com/office/powerpoint/2010/main" val="12913041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en.wikipedia.org/wiki/Dependency_inversion_principle" TargetMode="External"/><Relationship Id="rId2" Type="http://schemas.openxmlformats.org/officeDocument/2006/relationships/slide" Target="../slides/slide18.xml"/><Relationship Id="rId1" Type="http://schemas.openxmlformats.org/officeDocument/2006/relationships/notesMaster" Target="../notesMasters/notesMaster1.xml"/><Relationship Id="rId5" Type="http://schemas.openxmlformats.org/officeDocument/2006/relationships/hyperlink" Target="http://stackoverflow.com/questions/9732747/what-type-of-architecture-is-this-called/9933371" TargetMode="External"/><Relationship Id="rId4" Type="http://schemas.openxmlformats.org/officeDocument/2006/relationships/hyperlink" Target="http://blog.tonysneed.com/2011/10/08/peeling-back-the-onion-architecture/"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codesqueeze.com/the-7-software-ilities-you-need-to-know/" TargetMode="External"/><Relationship Id="rId2" Type="http://schemas.openxmlformats.org/officeDocument/2006/relationships/slide" Target="../slides/slide3.xml"/><Relationship Id="rId1" Type="http://schemas.openxmlformats.org/officeDocument/2006/relationships/notesMaster" Target="../notesMasters/notesMaster1.xml"/><Relationship Id="rId5" Type="http://schemas.openxmlformats.org/officeDocument/2006/relationships/hyperlink" Target="http://www.softwarearchitectures.com/go/Discipline/DesigningArchitecture/QualityAttributes/tabid/64/Default.aspx" TargetMode="External"/><Relationship Id="rId4" Type="http://schemas.openxmlformats.org/officeDocument/2006/relationships/hyperlink" Target="http://en.wikipedia.org/wiki/MTBF"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here are some</a:t>
            </a:r>
            <a:r>
              <a:rPr lang="en-AU" baseline="0" dirty="0" smtClean="0"/>
              <a:t> test notes.</a:t>
            </a:r>
          </a:p>
          <a:p>
            <a:endParaRPr lang="en-AU" baseline="0" dirty="0" smtClean="0"/>
          </a:p>
          <a:p>
            <a:r>
              <a:rPr lang="en-AU" baseline="0" smtClean="0"/>
              <a:t>hi.</a:t>
            </a:r>
            <a:endParaRPr lang="en-US"/>
          </a:p>
        </p:txBody>
      </p:sp>
      <p:sp>
        <p:nvSpPr>
          <p:cNvPr id="4" name="Slide Number Placeholder 3"/>
          <p:cNvSpPr>
            <a:spLocks noGrp="1"/>
          </p:cNvSpPr>
          <p:nvPr>
            <p:ph type="sldNum" sz="quarter" idx="10"/>
          </p:nvPr>
        </p:nvSpPr>
        <p:spPr/>
        <p:txBody>
          <a:bodyPr/>
          <a:lstStyle/>
          <a:p>
            <a:fld id="{00B506F6-AA7D-4E48-B2A4-EC2D31AAE0F0}" type="slidenum">
              <a:rPr lang="en-US" smtClean="0"/>
              <a:pPr/>
              <a:t>1</a:t>
            </a:fld>
            <a:endParaRPr lang="en-US"/>
          </a:p>
        </p:txBody>
      </p:sp>
    </p:spTree>
    <p:extLst>
      <p:ext uri="{BB962C8B-B14F-4D97-AF65-F5344CB8AC3E}">
        <p14:creationId xmlns:p14="http://schemas.microsoft.com/office/powerpoint/2010/main" val="25150582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Zombie</a:t>
            </a:r>
            <a:r>
              <a:rPr lang="en-AU" baseline="0" dirty="0" smtClean="0"/>
              <a:t> mark2</a:t>
            </a:r>
          </a:p>
          <a:p>
            <a:r>
              <a:rPr lang="en-AU" dirty="0" err="1" smtClean="0"/>
              <a:t>Samari</a:t>
            </a:r>
            <a:r>
              <a:rPr lang="en-AU" dirty="0" smtClean="0"/>
              <a:t> turn into ninja</a:t>
            </a:r>
            <a:endParaRPr lang="en-AU" dirty="0"/>
          </a:p>
        </p:txBody>
      </p:sp>
      <p:sp>
        <p:nvSpPr>
          <p:cNvPr id="4" name="Slide Number Placeholder 3"/>
          <p:cNvSpPr>
            <a:spLocks noGrp="1"/>
          </p:cNvSpPr>
          <p:nvPr>
            <p:ph type="sldNum" sz="quarter" idx="10"/>
          </p:nvPr>
        </p:nvSpPr>
        <p:spPr/>
        <p:txBody>
          <a:bodyPr/>
          <a:lstStyle/>
          <a:p>
            <a:fld id="{00B506F6-AA7D-4E48-B2A4-EC2D31AAE0F0}" type="slidenum">
              <a:rPr lang="en-US" smtClean="0"/>
              <a:pPr/>
              <a:t>14</a:t>
            </a:fld>
            <a:endParaRPr lang="en-US"/>
          </a:p>
        </p:txBody>
      </p:sp>
    </p:spTree>
    <p:extLst>
      <p:ext uri="{BB962C8B-B14F-4D97-AF65-F5344CB8AC3E}">
        <p14:creationId xmlns:p14="http://schemas.microsoft.com/office/powerpoint/2010/main" val="6489350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How would we do it?</a:t>
            </a:r>
            <a:endParaRPr lang="en-AU" dirty="0"/>
          </a:p>
        </p:txBody>
      </p:sp>
      <p:sp>
        <p:nvSpPr>
          <p:cNvPr id="4" name="Slide Number Placeholder 3"/>
          <p:cNvSpPr>
            <a:spLocks noGrp="1"/>
          </p:cNvSpPr>
          <p:nvPr>
            <p:ph type="sldNum" sz="quarter" idx="10"/>
          </p:nvPr>
        </p:nvSpPr>
        <p:spPr/>
        <p:txBody>
          <a:bodyPr/>
          <a:lstStyle/>
          <a:p>
            <a:fld id="{00B506F6-AA7D-4E48-B2A4-EC2D31AAE0F0}" type="slidenum">
              <a:rPr lang="en-US" smtClean="0"/>
              <a:pPr/>
              <a:t>15</a:t>
            </a:fld>
            <a:endParaRPr lang="en-US"/>
          </a:p>
        </p:txBody>
      </p:sp>
    </p:spTree>
    <p:extLst>
      <p:ext uri="{BB962C8B-B14F-4D97-AF65-F5344CB8AC3E}">
        <p14:creationId xmlns:p14="http://schemas.microsoft.com/office/powerpoint/2010/main" val="18535197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All application core code can be compiled and run separate from infrastructure.</a:t>
            </a:r>
          </a:p>
          <a:p>
            <a:endParaRPr lang="en-AU" dirty="0"/>
          </a:p>
        </p:txBody>
      </p:sp>
      <p:sp>
        <p:nvSpPr>
          <p:cNvPr id="4" name="Slide Number Placeholder 3"/>
          <p:cNvSpPr>
            <a:spLocks noGrp="1"/>
          </p:cNvSpPr>
          <p:nvPr>
            <p:ph type="sldNum" sz="quarter" idx="10"/>
          </p:nvPr>
        </p:nvSpPr>
        <p:spPr/>
        <p:txBody>
          <a:bodyPr/>
          <a:lstStyle/>
          <a:p>
            <a:fld id="{00B506F6-AA7D-4E48-B2A4-EC2D31AAE0F0}" type="slidenum">
              <a:rPr lang="en-US" smtClean="0"/>
              <a:pPr/>
              <a:t>17</a:t>
            </a:fld>
            <a:endParaRPr lang="en-US"/>
          </a:p>
        </p:txBody>
      </p:sp>
    </p:spTree>
    <p:extLst>
      <p:ext uri="{BB962C8B-B14F-4D97-AF65-F5344CB8AC3E}">
        <p14:creationId xmlns:p14="http://schemas.microsoft.com/office/powerpoint/2010/main" val="24282913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AU" sz="1200" b="0" i="0" kern="1200" dirty="0" smtClean="0">
                <a:solidFill>
                  <a:schemeClr val="tx1"/>
                </a:solidFill>
                <a:effectLst/>
                <a:latin typeface="+mn-lt"/>
                <a:ea typeface="+mn-ea"/>
                <a:cs typeface="+mn-cs"/>
              </a:rPr>
              <a:t>It leads to more maintainable applications since it emphasizes separation of concerns throughout the system.  </a:t>
            </a:r>
            <a:endParaRPr lang="en-AU" dirty="0" smtClean="0"/>
          </a:p>
          <a:p>
            <a:r>
              <a:rPr lang="en-AU" sz="1200" b="0" i="0" kern="1200" dirty="0" smtClean="0">
                <a:solidFill>
                  <a:schemeClr val="tx1"/>
                </a:solidFill>
                <a:effectLst/>
                <a:latin typeface="+mn-lt"/>
                <a:ea typeface="+mn-ea"/>
                <a:cs typeface="+mn-cs"/>
              </a:rPr>
              <a:t>It emphasizes the use of interfaces for behaviour contracts, and it forces the externalization of infrastructure. </a:t>
            </a:r>
            <a:endParaRPr lang="en-AU" dirty="0" smtClean="0"/>
          </a:p>
          <a:p>
            <a:endParaRPr lang="en-AU" dirty="0" smtClean="0"/>
          </a:p>
          <a:p>
            <a:r>
              <a:rPr lang="en-AU" sz="1200" b="1" i="0" kern="1200" dirty="0" smtClean="0">
                <a:solidFill>
                  <a:schemeClr val="tx1"/>
                </a:solidFill>
                <a:effectLst/>
                <a:latin typeface="+mn-lt"/>
                <a:ea typeface="+mn-ea"/>
                <a:cs typeface="+mn-cs"/>
              </a:rPr>
              <a:t>The main premise is that it controls coupling.  </a:t>
            </a:r>
          </a:p>
          <a:p>
            <a:r>
              <a:rPr lang="en-AU" sz="1200" b="0" i="0" kern="1200" dirty="0" smtClean="0">
                <a:solidFill>
                  <a:schemeClr val="tx1"/>
                </a:solidFill>
                <a:effectLst/>
                <a:latin typeface="+mn-lt"/>
                <a:ea typeface="+mn-ea"/>
                <a:cs typeface="+mn-cs"/>
              </a:rPr>
              <a:t>The fundamental rule is that all code can depend on layers more central, but code cannot depend on layers further out from the core.  </a:t>
            </a:r>
          </a:p>
          <a:p>
            <a:r>
              <a:rPr lang="en-AU" sz="1200" b="0" i="0" kern="1200" dirty="0" smtClean="0">
                <a:solidFill>
                  <a:schemeClr val="tx1"/>
                </a:solidFill>
                <a:effectLst/>
                <a:latin typeface="+mn-lt"/>
                <a:ea typeface="+mn-ea"/>
                <a:cs typeface="+mn-cs"/>
              </a:rPr>
              <a:t>In other words, all coupling is toward the centre.  </a:t>
            </a:r>
          </a:p>
          <a:p>
            <a:endParaRPr lang="en-AU" sz="1200" b="0" i="0" kern="1200" dirty="0" smtClean="0">
              <a:solidFill>
                <a:schemeClr val="tx1"/>
              </a:solidFill>
              <a:effectLst/>
              <a:latin typeface="+mn-lt"/>
              <a:ea typeface="+mn-ea"/>
              <a:cs typeface="+mn-cs"/>
            </a:endParaRPr>
          </a:p>
          <a:p>
            <a:pPr marL="0" indent="0">
              <a:buFont typeface="Arial" panose="020B0604020202020204" pitchFamily="34" charset="0"/>
              <a:buNone/>
            </a:pPr>
            <a:endParaRPr lang="en-AU" sz="1200" b="1" i="0" kern="1200" dirty="0" smtClean="0">
              <a:solidFill>
                <a:schemeClr val="tx1"/>
              </a:solidFill>
              <a:effectLst/>
              <a:latin typeface="+mn-lt"/>
              <a:ea typeface="+mn-ea"/>
              <a:cs typeface="+mn-cs"/>
            </a:endParaRPr>
          </a:p>
          <a:p>
            <a:pPr marL="0" indent="0">
              <a:buFont typeface="Arial" panose="020B0604020202020204" pitchFamily="34" charset="0"/>
              <a:buNone/>
            </a:pPr>
            <a:r>
              <a:rPr lang="en-AU" sz="1200" b="1" i="0" kern="1200" dirty="0" smtClean="0">
                <a:solidFill>
                  <a:schemeClr val="tx1"/>
                </a:solidFill>
                <a:effectLst/>
                <a:latin typeface="+mn-lt"/>
                <a:ea typeface="+mn-ea"/>
                <a:cs typeface="+mn-cs"/>
              </a:rPr>
              <a:t>Application</a:t>
            </a:r>
            <a:r>
              <a:rPr lang="en-AU" sz="1200" b="1" i="0" kern="1200" baseline="0" dirty="0" smtClean="0">
                <a:solidFill>
                  <a:schemeClr val="tx1"/>
                </a:solidFill>
                <a:effectLst/>
                <a:latin typeface="+mn-lt"/>
                <a:ea typeface="+mn-ea"/>
                <a:cs typeface="+mn-cs"/>
              </a:rPr>
              <a:t> Core (includes domain model, repo interfaces and BL interfaces)</a:t>
            </a:r>
          </a:p>
          <a:p>
            <a:pPr fontAlgn="base"/>
            <a:r>
              <a:rPr lang="en-AU" sz="1200" b="0" i="0" kern="1200" dirty="0" smtClean="0">
                <a:solidFill>
                  <a:schemeClr val="tx1"/>
                </a:solidFill>
                <a:effectLst/>
                <a:latin typeface="+mn-lt"/>
                <a:ea typeface="+mn-ea"/>
                <a:cs typeface="+mn-cs"/>
              </a:rPr>
              <a:t>	This</a:t>
            </a:r>
            <a:r>
              <a:rPr lang="en-AU" sz="1200" b="0" i="0" kern="1200" baseline="0" dirty="0" smtClean="0">
                <a:solidFill>
                  <a:schemeClr val="tx1"/>
                </a:solidFill>
                <a:effectLst/>
                <a:latin typeface="+mn-lt"/>
                <a:ea typeface="+mn-ea"/>
                <a:cs typeface="+mn-cs"/>
              </a:rPr>
              <a:t> should be the big meaty part where the domain logic resides</a:t>
            </a:r>
          </a:p>
          <a:p>
            <a:pPr fontAlgn="base"/>
            <a:r>
              <a:rPr lang="en-AU" sz="1200" b="0" i="0" kern="1200" baseline="0" dirty="0" smtClean="0">
                <a:solidFill>
                  <a:schemeClr val="tx1"/>
                </a:solidFill>
                <a:effectLst/>
                <a:latin typeface="+mn-lt"/>
                <a:ea typeface="+mn-ea"/>
                <a:cs typeface="+mn-cs"/>
              </a:rPr>
              <a:t>	</a:t>
            </a:r>
            <a:r>
              <a:rPr lang="en-AU" sz="1200" b="0" i="0" kern="1200" dirty="0" smtClean="0">
                <a:solidFill>
                  <a:schemeClr val="tx1"/>
                </a:solidFill>
                <a:effectLst/>
                <a:latin typeface="+mn-lt"/>
                <a:ea typeface="+mn-ea"/>
                <a:cs typeface="+mn-cs"/>
              </a:rPr>
              <a:t>It could have its own internal layering. </a:t>
            </a:r>
            <a:r>
              <a:rPr lang="en-AU" sz="1200" b="0" i="0" kern="1200" dirty="0" err="1" smtClean="0">
                <a:solidFill>
                  <a:schemeClr val="tx1"/>
                </a:solidFill>
                <a:effectLst/>
                <a:latin typeface="+mn-lt"/>
                <a:ea typeface="+mn-ea"/>
                <a:cs typeface="+mn-cs"/>
              </a:rPr>
              <a:t>Eg</a:t>
            </a:r>
            <a:r>
              <a:rPr lang="en-AU" sz="1200" b="0" i="0" kern="1200" dirty="0" smtClean="0">
                <a:solidFill>
                  <a:schemeClr val="tx1"/>
                </a:solidFill>
                <a:effectLst/>
                <a:latin typeface="+mn-lt"/>
                <a:ea typeface="+mn-ea"/>
                <a:cs typeface="+mn-cs"/>
              </a:rPr>
              <a:t>. Services may depend on Factories, which depend on Repositories, which depend on Entities.</a:t>
            </a:r>
          </a:p>
          <a:p>
            <a:pPr fontAlgn="base"/>
            <a:r>
              <a:rPr lang="en-AU" sz="1200" b="0" i="0" kern="1200" dirty="0" smtClean="0">
                <a:solidFill>
                  <a:schemeClr val="tx1"/>
                </a:solidFill>
                <a:effectLst/>
                <a:latin typeface="+mn-lt"/>
                <a:ea typeface="+mn-ea"/>
                <a:cs typeface="+mn-cs"/>
              </a:rPr>
              <a:t>	All entities and business logic. </a:t>
            </a:r>
          </a:p>
          <a:p>
            <a:pPr fontAlgn="base"/>
            <a:r>
              <a:rPr lang="en-AU" sz="1200" b="0" i="0" kern="1200" dirty="0" smtClean="0">
                <a:solidFill>
                  <a:schemeClr val="tx1"/>
                </a:solidFill>
                <a:effectLst/>
                <a:latin typeface="+mn-lt"/>
                <a:ea typeface="+mn-ea"/>
                <a:cs typeface="+mn-cs"/>
              </a:rPr>
              <a:t>	Depends on API only. </a:t>
            </a:r>
          </a:p>
          <a:p>
            <a:pPr fontAlgn="base"/>
            <a:r>
              <a:rPr lang="en-AU" sz="1200" b="0" i="0" kern="1200" dirty="0" smtClean="0">
                <a:solidFill>
                  <a:schemeClr val="tx1"/>
                </a:solidFill>
                <a:effectLst/>
                <a:latin typeface="+mn-lt"/>
                <a:ea typeface="+mn-ea"/>
                <a:cs typeface="+mn-cs"/>
              </a:rPr>
              <a:t>	Uses DDD patterns like factory, service, specification, repository, etc. </a:t>
            </a:r>
          </a:p>
          <a:p>
            <a:pPr fontAlgn="base"/>
            <a:r>
              <a:rPr lang="en-AU" sz="1200" b="0" i="0" kern="1200" dirty="0" smtClean="0">
                <a:solidFill>
                  <a:schemeClr val="tx1"/>
                </a:solidFill>
                <a:effectLst/>
                <a:latin typeface="+mn-lt"/>
                <a:ea typeface="+mn-ea"/>
                <a:cs typeface="+mn-cs"/>
              </a:rPr>
              <a:t>	Also contains more domain-specific interfaces which are not defined in the API.</a:t>
            </a:r>
          </a:p>
          <a:p>
            <a:pPr marL="0" indent="0">
              <a:buFont typeface="Arial" panose="020B0604020202020204" pitchFamily="34" charset="0"/>
              <a:buNone/>
            </a:pPr>
            <a:r>
              <a:rPr lang="en-AU" sz="1200" b="1" i="0" kern="1200" dirty="0" smtClean="0">
                <a:solidFill>
                  <a:schemeClr val="tx1"/>
                </a:solidFill>
                <a:effectLst/>
                <a:latin typeface="+mn-lt"/>
                <a:ea typeface="+mn-ea"/>
                <a:cs typeface="+mn-cs"/>
              </a:rPr>
              <a:t>Domain Model</a:t>
            </a:r>
          </a:p>
          <a:p>
            <a:pPr marL="0" indent="0">
              <a:buFont typeface="Arial" panose="020B0604020202020204" pitchFamily="34" charset="0"/>
              <a:buNone/>
            </a:pPr>
            <a:r>
              <a:rPr lang="en-AU" sz="1200" b="0" i="0" kern="1200" dirty="0" smtClean="0">
                <a:solidFill>
                  <a:schemeClr val="tx1"/>
                </a:solidFill>
                <a:effectLst/>
                <a:latin typeface="+mn-lt"/>
                <a:ea typeface="+mn-ea"/>
                <a:cs typeface="+mn-cs"/>
              </a:rPr>
              <a:t>In the very centre we see the Domain Model, which represents the state and behaviour combination that models truth for the organization.  (and is only coupled to itself)</a:t>
            </a:r>
          </a:p>
          <a:p>
            <a:r>
              <a:rPr lang="en-AU" sz="1200" b="1" i="0" kern="1200" dirty="0" smtClean="0">
                <a:solidFill>
                  <a:schemeClr val="tx1"/>
                </a:solidFill>
                <a:effectLst/>
                <a:latin typeface="+mn-lt"/>
                <a:ea typeface="+mn-ea"/>
                <a:cs typeface="+mn-cs"/>
              </a:rPr>
              <a:t>Repository Interfaces</a:t>
            </a:r>
          </a:p>
          <a:p>
            <a:r>
              <a:rPr lang="en-AU" sz="1200" b="0" i="0" kern="1200" dirty="0" smtClean="0">
                <a:solidFill>
                  <a:schemeClr val="tx1"/>
                </a:solidFill>
                <a:effectLst/>
                <a:latin typeface="+mn-lt"/>
                <a:ea typeface="+mn-ea"/>
                <a:cs typeface="+mn-cs"/>
              </a:rPr>
              <a:t>The first layer around the Domain Model is typically where we would find interfaces that provide object saving and retrieving </a:t>
            </a:r>
            <a:r>
              <a:rPr lang="en-AU" sz="1200" b="0" i="0" kern="1200" dirty="0" err="1" smtClean="0">
                <a:solidFill>
                  <a:schemeClr val="tx1"/>
                </a:solidFill>
                <a:effectLst/>
                <a:latin typeface="+mn-lt"/>
                <a:ea typeface="+mn-ea"/>
                <a:cs typeface="+mn-cs"/>
              </a:rPr>
              <a:t>behavior</a:t>
            </a:r>
            <a:r>
              <a:rPr lang="en-AU" sz="1200" b="0" i="0" kern="1200" dirty="0" smtClean="0">
                <a:solidFill>
                  <a:schemeClr val="tx1"/>
                </a:solidFill>
                <a:effectLst/>
                <a:latin typeface="+mn-lt"/>
                <a:ea typeface="+mn-ea"/>
                <a:cs typeface="+mn-cs"/>
              </a:rPr>
              <a:t>, called repository interfaces.  </a:t>
            </a:r>
          </a:p>
          <a:p>
            <a:r>
              <a:rPr lang="en-AU" sz="1200" b="0" i="0" kern="1200" dirty="0" smtClean="0">
                <a:solidFill>
                  <a:schemeClr val="tx1"/>
                </a:solidFill>
                <a:effectLst/>
                <a:latin typeface="+mn-lt"/>
                <a:ea typeface="+mn-ea"/>
                <a:cs typeface="+mn-cs"/>
              </a:rPr>
              <a:t>The object saving behaviour is not in the application core, however, because it typically involves a database.  Only the interface is in the application core.  </a:t>
            </a:r>
          </a:p>
          <a:p>
            <a:pPr marL="0" indent="0">
              <a:buFont typeface="Arial" panose="020B0604020202020204" pitchFamily="34" charset="0"/>
              <a:buNone/>
            </a:pPr>
            <a:r>
              <a:rPr lang="en-AU" sz="1200" b="1" i="0" kern="1200" dirty="0" smtClean="0">
                <a:solidFill>
                  <a:schemeClr val="tx1"/>
                </a:solidFill>
                <a:effectLst/>
                <a:latin typeface="+mn-lt"/>
                <a:ea typeface="+mn-ea"/>
                <a:cs typeface="+mn-cs"/>
              </a:rPr>
              <a:t>Business Logic</a:t>
            </a:r>
            <a:r>
              <a:rPr lang="en-AU" sz="1200" b="1" i="0" kern="1200" baseline="0" dirty="0" smtClean="0">
                <a:solidFill>
                  <a:schemeClr val="tx1"/>
                </a:solidFill>
                <a:effectLst/>
                <a:latin typeface="+mn-lt"/>
                <a:ea typeface="+mn-ea"/>
                <a:cs typeface="+mn-cs"/>
              </a:rPr>
              <a:t> Interfaces</a:t>
            </a:r>
          </a:p>
          <a:p>
            <a:pPr marL="0" indent="0">
              <a:buFont typeface="Arial" panose="020B0604020202020204" pitchFamily="34" charset="0"/>
              <a:buNone/>
            </a:pPr>
            <a:r>
              <a:rPr lang="en-AU" sz="1200" b="0" i="0" kern="1200" dirty="0" smtClean="0">
                <a:solidFill>
                  <a:schemeClr val="tx1"/>
                </a:solidFill>
                <a:effectLst/>
                <a:latin typeface="+mn-lt"/>
                <a:ea typeface="+mn-ea"/>
                <a:cs typeface="+mn-cs"/>
              </a:rPr>
              <a:t>Business</a:t>
            </a:r>
            <a:r>
              <a:rPr lang="en-AU" sz="1200" b="0" i="0" kern="1200" baseline="0" dirty="0" smtClean="0">
                <a:solidFill>
                  <a:schemeClr val="tx1"/>
                </a:solidFill>
                <a:effectLst/>
                <a:latin typeface="+mn-lt"/>
                <a:ea typeface="+mn-ea"/>
                <a:cs typeface="+mn-cs"/>
              </a:rPr>
              <a:t> logic is also exposed via interfaces to provide decoupling of business logic. Examples of where this is useful include substituting a </a:t>
            </a:r>
            <a:r>
              <a:rPr lang="en-AU" sz="1200" b="0" i="0" kern="1200" baseline="0" dirty="0" err="1" smtClean="0">
                <a:solidFill>
                  <a:schemeClr val="tx1"/>
                </a:solidFill>
                <a:effectLst/>
                <a:latin typeface="+mn-lt"/>
                <a:ea typeface="+mn-ea"/>
                <a:cs typeface="+mn-cs"/>
              </a:rPr>
              <a:t>FacebookMessageService</a:t>
            </a:r>
            <a:r>
              <a:rPr lang="en-AU" sz="1200" b="0" i="0" kern="1200" baseline="0" dirty="0" smtClean="0">
                <a:solidFill>
                  <a:schemeClr val="tx1"/>
                </a:solidFill>
                <a:effectLst/>
                <a:latin typeface="+mn-lt"/>
                <a:ea typeface="+mn-ea"/>
                <a:cs typeface="+mn-cs"/>
              </a:rPr>
              <a:t> for an </a:t>
            </a:r>
            <a:r>
              <a:rPr lang="en-AU" sz="1200" b="0" i="0" kern="1200" baseline="0" dirty="0" err="1" smtClean="0">
                <a:solidFill>
                  <a:schemeClr val="tx1"/>
                </a:solidFill>
                <a:effectLst/>
                <a:latin typeface="+mn-lt"/>
                <a:ea typeface="+mn-ea"/>
                <a:cs typeface="+mn-cs"/>
              </a:rPr>
              <a:t>EmailMessageService</a:t>
            </a:r>
            <a:r>
              <a:rPr lang="en-AU" sz="1200" b="0" i="0" kern="1200" baseline="0" dirty="0" smtClean="0">
                <a:solidFill>
                  <a:schemeClr val="tx1"/>
                </a:solidFill>
                <a:effectLst/>
                <a:latin typeface="+mn-lt"/>
                <a:ea typeface="+mn-ea"/>
                <a:cs typeface="+mn-cs"/>
              </a:rPr>
              <a:t> or a </a:t>
            </a:r>
            <a:r>
              <a:rPr lang="en-AU" sz="1200" b="0" i="0" kern="1200" baseline="0" dirty="0" err="1" smtClean="0">
                <a:solidFill>
                  <a:schemeClr val="tx1"/>
                </a:solidFill>
                <a:effectLst/>
                <a:latin typeface="+mn-lt"/>
                <a:ea typeface="+mn-ea"/>
                <a:cs typeface="+mn-cs"/>
              </a:rPr>
              <a:t>FedexShippingCalculator</a:t>
            </a:r>
            <a:r>
              <a:rPr lang="en-AU" sz="1200" b="0" i="0" kern="1200" baseline="0" dirty="0" smtClean="0">
                <a:solidFill>
                  <a:schemeClr val="tx1"/>
                </a:solidFill>
                <a:effectLst/>
                <a:latin typeface="+mn-lt"/>
                <a:ea typeface="+mn-ea"/>
                <a:cs typeface="+mn-cs"/>
              </a:rPr>
              <a:t> for a </a:t>
            </a:r>
            <a:r>
              <a:rPr lang="en-AU" sz="1200" b="0" i="0" kern="1200" baseline="0" dirty="0" err="1" smtClean="0">
                <a:solidFill>
                  <a:schemeClr val="tx1"/>
                </a:solidFill>
                <a:effectLst/>
                <a:latin typeface="+mn-lt"/>
                <a:ea typeface="+mn-ea"/>
                <a:cs typeface="+mn-cs"/>
              </a:rPr>
              <a:t>DhlShippingCalculator</a:t>
            </a:r>
            <a:endParaRPr lang="en-AU" sz="1200" b="0" i="0" kern="1200" dirty="0" smtClean="0">
              <a:solidFill>
                <a:schemeClr val="tx1"/>
              </a:solidFill>
              <a:effectLst/>
              <a:latin typeface="+mn-lt"/>
              <a:ea typeface="+mn-ea"/>
              <a:cs typeface="+mn-cs"/>
            </a:endParaRPr>
          </a:p>
          <a:p>
            <a:endParaRPr lang="en-AU" sz="1200" b="1" i="0" kern="1200" dirty="0" smtClean="0">
              <a:solidFill>
                <a:schemeClr val="tx1"/>
              </a:solidFill>
              <a:effectLst/>
              <a:latin typeface="+mn-lt"/>
              <a:ea typeface="+mn-ea"/>
              <a:cs typeface="+mn-cs"/>
            </a:endParaRPr>
          </a:p>
          <a:p>
            <a:endParaRPr lang="en-AU" sz="1200" b="1" i="0" kern="1200" dirty="0" smtClean="0">
              <a:solidFill>
                <a:schemeClr val="tx1"/>
              </a:solidFill>
              <a:effectLst/>
              <a:latin typeface="+mn-lt"/>
              <a:ea typeface="+mn-ea"/>
              <a:cs typeface="+mn-cs"/>
            </a:endParaRPr>
          </a:p>
          <a:p>
            <a:r>
              <a:rPr lang="en-AU" sz="1200" b="1" i="0" kern="1200" dirty="0" smtClean="0">
                <a:solidFill>
                  <a:schemeClr val="tx1"/>
                </a:solidFill>
                <a:effectLst/>
                <a:latin typeface="+mn-lt"/>
                <a:ea typeface="+mn-ea"/>
                <a:cs typeface="+mn-cs"/>
              </a:rPr>
              <a:t>Clients</a:t>
            </a:r>
          </a:p>
          <a:p>
            <a:r>
              <a:rPr lang="en-AU" sz="1200" b="0" i="0" kern="1200" dirty="0" smtClean="0">
                <a:solidFill>
                  <a:schemeClr val="tx1"/>
                </a:solidFill>
                <a:effectLst/>
                <a:latin typeface="+mn-lt"/>
                <a:ea typeface="+mn-ea"/>
                <a:cs typeface="+mn-cs"/>
              </a:rPr>
              <a:t>The outer layer is reserved for things that change often.  E.g. UI and</a:t>
            </a:r>
            <a:r>
              <a:rPr lang="en-AU" sz="1200" b="0" i="0" kern="1200" baseline="0" dirty="0" smtClean="0">
                <a:solidFill>
                  <a:schemeClr val="tx1"/>
                </a:solidFill>
                <a:effectLst/>
                <a:latin typeface="+mn-lt"/>
                <a:ea typeface="+mn-ea"/>
                <a:cs typeface="+mn-cs"/>
              </a:rPr>
              <a:t> the other applications that consume the Application Core</a:t>
            </a:r>
            <a:r>
              <a:rPr lang="en-AU" sz="1200" b="0" i="0" kern="1200" dirty="0" smtClean="0">
                <a:solidFill>
                  <a:schemeClr val="tx1"/>
                </a:solidFill>
                <a:effectLst/>
                <a:latin typeface="+mn-lt"/>
                <a:ea typeface="+mn-ea"/>
                <a:cs typeface="+mn-cs"/>
              </a:rPr>
              <a:t>. </a:t>
            </a:r>
          </a:p>
          <a:p>
            <a:pPr fontAlgn="base"/>
            <a:r>
              <a:rPr lang="en-AU" sz="1200" b="0" i="0" kern="1200" dirty="0" smtClean="0">
                <a:solidFill>
                  <a:schemeClr val="tx1"/>
                </a:solidFill>
                <a:effectLst/>
                <a:latin typeface="+mn-lt"/>
                <a:ea typeface="+mn-ea"/>
                <a:cs typeface="+mn-cs"/>
              </a:rPr>
              <a:t>This includes the MVC project. Controllers consume the domain surface directly, and do not go through an application or service layer. </a:t>
            </a:r>
          </a:p>
          <a:p>
            <a:pPr fontAlgn="base"/>
            <a:r>
              <a:rPr lang="en-AU" sz="1200" b="0" i="0" kern="1200" dirty="0" smtClean="0">
                <a:solidFill>
                  <a:schemeClr val="tx1"/>
                </a:solidFill>
                <a:effectLst/>
                <a:latin typeface="+mn-lt"/>
                <a:ea typeface="+mn-ea"/>
                <a:cs typeface="+mn-cs"/>
              </a:rPr>
              <a:t>Any interface dependencies in factories, services, repositories, </a:t>
            </a:r>
            <a:r>
              <a:rPr lang="en-AU" sz="1200" b="0" i="0" kern="1200" dirty="0" err="1" smtClean="0">
                <a:solidFill>
                  <a:schemeClr val="tx1"/>
                </a:solidFill>
                <a:effectLst/>
                <a:latin typeface="+mn-lt"/>
                <a:ea typeface="+mn-ea"/>
                <a:cs typeface="+mn-cs"/>
              </a:rPr>
              <a:t>etc</a:t>
            </a:r>
            <a:r>
              <a:rPr lang="en-AU" sz="1200" b="0" i="0" kern="1200" dirty="0" smtClean="0">
                <a:solidFill>
                  <a:schemeClr val="tx1"/>
                </a:solidFill>
                <a:effectLst/>
                <a:latin typeface="+mn-lt"/>
                <a:ea typeface="+mn-ea"/>
                <a:cs typeface="+mn-cs"/>
              </a:rPr>
              <a:t>, are injected into the domain by the controller using MVC </a:t>
            </a:r>
            <a:r>
              <a:rPr lang="en-AU" sz="1200" b="0" i="0" kern="1200" dirty="0" err="1" smtClean="0">
                <a:solidFill>
                  <a:schemeClr val="tx1"/>
                </a:solidFill>
                <a:effectLst/>
                <a:latin typeface="+mn-lt"/>
                <a:ea typeface="+mn-ea"/>
                <a:cs typeface="+mn-cs"/>
              </a:rPr>
              <a:t>IoC</a:t>
            </a:r>
            <a:r>
              <a:rPr lang="en-AU" sz="1200" b="0" i="0" kern="1200" dirty="0" smtClean="0">
                <a:solidFill>
                  <a:schemeClr val="tx1"/>
                </a:solidFill>
                <a:effectLst/>
                <a:latin typeface="+mn-lt"/>
                <a:ea typeface="+mn-ea"/>
                <a:cs typeface="+mn-cs"/>
              </a:rPr>
              <a:t> (constructor injection).</a:t>
            </a:r>
          </a:p>
          <a:p>
            <a:pPr fontAlgn="base"/>
            <a:r>
              <a:rPr lang="en-AU" sz="1200" b="0" i="0" kern="1200" dirty="0" smtClean="0">
                <a:solidFill>
                  <a:schemeClr val="tx1"/>
                </a:solidFill>
                <a:effectLst/>
                <a:latin typeface="+mn-lt"/>
                <a:ea typeface="+mn-ea"/>
                <a:cs typeface="+mn-cs"/>
              </a:rPr>
              <a:t>Anything that requires domain-specific knowledge is delegated out to the domain, and domain classes are constructor injected into the controller. </a:t>
            </a:r>
          </a:p>
          <a:p>
            <a:pPr fontAlgn="base"/>
            <a:r>
              <a:rPr lang="en-AU" sz="1200" b="0" i="0" kern="1200" dirty="0" smtClean="0">
                <a:solidFill>
                  <a:schemeClr val="tx1"/>
                </a:solidFill>
                <a:effectLst/>
                <a:latin typeface="+mn-lt"/>
                <a:ea typeface="+mn-ea"/>
                <a:cs typeface="+mn-cs"/>
              </a:rPr>
              <a:t>This means any constructor-injected interfaces in domain classes are resolved automatically by the </a:t>
            </a:r>
            <a:r>
              <a:rPr lang="en-AU" sz="1200" b="0" i="0" kern="1200" dirty="0" err="1" smtClean="0">
                <a:solidFill>
                  <a:schemeClr val="tx1"/>
                </a:solidFill>
                <a:effectLst/>
                <a:latin typeface="+mn-lt"/>
                <a:ea typeface="+mn-ea"/>
                <a:cs typeface="+mn-cs"/>
              </a:rPr>
              <a:t>IoC</a:t>
            </a:r>
            <a:r>
              <a:rPr lang="en-AU" sz="1200" b="0" i="0" kern="1200" dirty="0" smtClean="0">
                <a:solidFill>
                  <a:schemeClr val="tx1"/>
                </a:solidFill>
                <a:effectLst/>
                <a:latin typeface="+mn-lt"/>
                <a:ea typeface="+mn-ea"/>
                <a:cs typeface="+mn-cs"/>
              </a:rPr>
              <a:t> container.</a:t>
            </a:r>
          </a:p>
          <a:p>
            <a:endParaRPr lang="en-AU" sz="1200" b="1" i="0" kern="1200" baseline="0" dirty="0" smtClean="0">
              <a:solidFill>
                <a:schemeClr val="tx1"/>
              </a:solidFill>
              <a:effectLst/>
              <a:latin typeface="+mn-lt"/>
              <a:ea typeface="+mn-ea"/>
              <a:cs typeface="+mn-cs"/>
            </a:endParaRPr>
          </a:p>
          <a:p>
            <a:r>
              <a:rPr lang="en-AU" sz="1200" b="1" i="0" kern="1200" baseline="0" dirty="0" smtClean="0">
                <a:solidFill>
                  <a:schemeClr val="tx1"/>
                </a:solidFill>
                <a:effectLst/>
                <a:latin typeface="+mn-lt"/>
                <a:ea typeface="+mn-ea"/>
                <a:cs typeface="+mn-cs"/>
              </a:rPr>
              <a:t>Dependencies</a:t>
            </a:r>
            <a:endParaRPr lang="en-AU" sz="1200" b="1"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AU" sz="1200" b="0" i="0" kern="1200" dirty="0" smtClean="0">
                <a:solidFill>
                  <a:schemeClr val="tx1"/>
                </a:solidFill>
                <a:effectLst/>
                <a:latin typeface="+mn-lt"/>
                <a:ea typeface="+mn-ea"/>
                <a:cs typeface="+mn-cs"/>
              </a:rPr>
              <a:t>Implementations of interfaces defined in </a:t>
            </a:r>
            <a:r>
              <a:rPr lang="en-AU" sz="1200" b="0" i="0" kern="1200" baseline="0" dirty="0" smtClean="0">
                <a:solidFill>
                  <a:schemeClr val="tx1"/>
                </a:solidFill>
                <a:effectLst/>
                <a:latin typeface="+mn-lt"/>
                <a:ea typeface="+mn-ea"/>
                <a:cs typeface="+mn-cs"/>
              </a:rPr>
              <a:t>Repository and Business Logic Interfaces</a:t>
            </a:r>
            <a:r>
              <a:rPr lang="en-AU" sz="1200" b="0" i="0" kern="1200" dirty="0" smtClean="0">
                <a:solidFill>
                  <a:schemeClr val="tx1"/>
                </a:solidFill>
                <a:effectLst/>
                <a:latin typeface="+mn-lt"/>
                <a:ea typeface="+mn-ea"/>
                <a:cs typeface="+mn-cs"/>
              </a:rPr>
              <a:t> and Domain. </a:t>
            </a:r>
          </a:p>
          <a:p>
            <a:r>
              <a:rPr lang="en-AU" sz="1200" b="0" i="0" kern="1200" dirty="0" smtClean="0">
                <a:solidFill>
                  <a:schemeClr val="tx1"/>
                </a:solidFill>
                <a:effectLst/>
                <a:latin typeface="+mn-lt"/>
                <a:ea typeface="+mn-ea"/>
                <a:cs typeface="+mn-cs"/>
              </a:rPr>
              <a:t>These classes are specific implementations and can be coupled to a particular method of data access,</a:t>
            </a:r>
            <a:r>
              <a:rPr lang="en-AU" sz="1200" b="0" i="0" kern="1200" baseline="0" dirty="0" smtClean="0">
                <a:solidFill>
                  <a:schemeClr val="tx1"/>
                </a:solidFill>
                <a:effectLst/>
                <a:latin typeface="+mn-lt"/>
                <a:ea typeface="+mn-ea"/>
                <a:cs typeface="+mn-cs"/>
              </a:rPr>
              <a:t> or specific service technology</a:t>
            </a:r>
            <a:r>
              <a:rPr lang="en-AU" sz="1200" b="0" i="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AU" sz="1200" b="0" i="0" kern="1200" dirty="0" smtClean="0">
                <a:solidFill>
                  <a:schemeClr val="tx1"/>
                </a:solidFill>
                <a:effectLst/>
                <a:latin typeface="+mn-lt"/>
                <a:ea typeface="+mn-ea"/>
                <a:cs typeface="+mn-cs"/>
              </a:rPr>
              <a:t>e.g. this is where the EF </a:t>
            </a:r>
            <a:r>
              <a:rPr lang="en-AU" sz="1200" b="0" i="0" kern="1200" dirty="0" err="1" smtClean="0">
                <a:solidFill>
                  <a:schemeClr val="tx1"/>
                </a:solidFill>
                <a:effectLst/>
                <a:latin typeface="+mn-lt"/>
                <a:ea typeface="+mn-ea"/>
                <a:cs typeface="+mn-cs"/>
              </a:rPr>
              <a:t>DbContext</a:t>
            </a:r>
            <a:r>
              <a:rPr lang="en-AU" sz="1200" b="0" i="0" kern="1200" dirty="0" smtClean="0">
                <a:solidFill>
                  <a:schemeClr val="tx1"/>
                </a:solidFill>
                <a:effectLst/>
                <a:latin typeface="+mn-lt"/>
                <a:ea typeface="+mn-ea"/>
                <a:cs typeface="+mn-cs"/>
              </a:rPr>
              <a:t> is implemented, as well as things like logging, email sending, etc. </a:t>
            </a:r>
          </a:p>
          <a:p>
            <a:r>
              <a:rPr lang="en-AU" sz="1200" b="0" i="0" kern="1200" dirty="0" smtClean="0">
                <a:solidFill>
                  <a:schemeClr val="tx1"/>
                </a:solidFill>
                <a:effectLst/>
                <a:latin typeface="+mn-lt"/>
                <a:ea typeface="+mn-ea"/>
                <a:cs typeface="+mn-cs"/>
              </a:rPr>
              <a:t>These dependencies are injected into the application core.</a:t>
            </a:r>
            <a:r>
              <a:rPr lang="en-AU" sz="1200" b="0" i="0" kern="1200" baseline="0" dirty="0" smtClean="0">
                <a:solidFill>
                  <a:schemeClr val="tx1"/>
                </a:solidFill>
                <a:effectLst/>
                <a:latin typeface="+mn-lt"/>
                <a:ea typeface="+mn-ea"/>
                <a:cs typeface="+mn-cs"/>
              </a:rPr>
              <a:t> </a:t>
            </a:r>
          </a:p>
          <a:p>
            <a:r>
              <a:rPr lang="en-AU" sz="1200" b="0" i="0" kern="1200" baseline="0" dirty="0" smtClean="0">
                <a:solidFill>
                  <a:schemeClr val="tx1"/>
                </a:solidFill>
                <a:effectLst/>
                <a:latin typeface="+mn-lt"/>
                <a:ea typeface="+mn-ea"/>
                <a:cs typeface="+mn-cs"/>
              </a:rPr>
              <a:t>Because the Application core only relies on abstractions of the dependencies, it is easy to update them.</a:t>
            </a:r>
            <a:endParaRPr lang="en-AU" sz="1200" b="0" i="0" kern="1200" dirty="0" smtClean="0">
              <a:solidFill>
                <a:schemeClr val="tx1"/>
              </a:solidFill>
              <a:effectLst/>
              <a:latin typeface="+mn-lt"/>
              <a:ea typeface="+mn-ea"/>
              <a:cs typeface="+mn-cs"/>
            </a:endParaRPr>
          </a:p>
          <a:p>
            <a:endParaRPr lang="en-AU" sz="1200" b="0" i="0" kern="1200" dirty="0" smtClean="0">
              <a:solidFill>
                <a:schemeClr val="tx1"/>
              </a:solidFill>
              <a:effectLst/>
              <a:latin typeface="+mn-lt"/>
              <a:ea typeface="+mn-ea"/>
              <a:cs typeface="+mn-cs"/>
            </a:endParaRPr>
          </a:p>
          <a:p>
            <a:r>
              <a:rPr lang="en-AU" sz="1200" b="0" i="0" kern="1200" dirty="0" smtClean="0">
                <a:solidFill>
                  <a:schemeClr val="tx1"/>
                </a:solidFill>
                <a:effectLst/>
                <a:latin typeface="+mn-lt"/>
                <a:ea typeface="+mn-ea"/>
                <a:cs typeface="+mn-cs"/>
              </a:rPr>
              <a:t>The Onion Architecture relies heavily on the </a:t>
            </a:r>
            <a:r>
              <a:rPr lang="en-AU" sz="1200" b="0" i="0" kern="1200" dirty="0" smtClean="0">
                <a:solidFill>
                  <a:schemeClr val="tx1"/>
                </a:solidFill>
                <a:effectLst/>
                <a:latin typeface="+mn-lt"/>
                <a:ea typeface="+mn-ea"/>
                <a:cs typeface="+mn-cs"/>
                <a:hlinkClick r:id="rId3"/>
              </a:rPr>
              <a:t>Dependency Inversion principle</a:t>
            </a:r>
            <a:r>
              <a:rPr lang="en-AU" sz="1200" b="0" i="0" kern="1200" dirty="0" smtClean="0">
                <a:solidFill>
                  <a:schemeClr val="tx1"/>
                </a:solidFill>
                <a:effectLst/>
                <a:latin typeface="+mn-lt"/>
                <a:ea typeface="+mn-ea"/>
                <a:cs typeface="+mn-cs"/>
              </a:rPr>
              <a:t>.  </a:t>
            </a:r>
          </a:p>
          <a:p>
            <a:r>
              <a:rPr lang="en-AU" sz="1200" b="0" i="0" kern="1200" dirty="0" smtClean="0">
                <a:solidFill>
                  <a:schemeClr val="tx1"/>
                </a:solidFill>
                <a:effectLst/>
                <a:latin typeface="+mn-lt"/>
                <a:ea typeface="+mn-ea"/>
                <a:cs typeface="+mn-cs"/>
              </a:rPr>
              <a:t>The application core needs implementation of core interfaces, and if those implementing classes reside at the edges of the application, we need some mechanism for injecting that code at runtime so the application can do something useful. </a:t>
            </a:r>
          </a:p>
          <a:p>
            <a:endParaRPr lang="en-AU" sz="1200" b="1" i="0" kern="1200" dirty="0" smtClean="0">
              <a:solidFill>
                <a:schemeClr val="tx1"/>
              </a:solidFill>
              <a:effectLst/>
              <a:latin typeface="+mn-lt"/>
              <a:ea typeface="+mn-ea"/>
              <a:cs typeface="+mn-cs"/>
            </a:endParaRPr>
          </a:p>
          <a:p>
            <a:r>
              <a:rPr lang="en-AU" sz="1200" b="1" i="0" kern="1200" dirty="0" smtClean="0">
                <a:solidFill>
                  <a:schemeClr val="tx1"/>
                </a:solidFill>
                <a:effectLst/>
                <a:latin typeface="+mn-lt"/>
                <a:ea typeface="+mn-ea"/>
                <a:cs typeface="+mn-cs"/>
              </a:rPr>
              <a:t>The database is not the </a:t>
            </a:r>
            <a:r>
              <a:rPr lang="en-AU" sz="1200" b="1" i="0" kern="1200" dirty="0" err="1" smtClean="0">
                <a:solidFill>
                  <a:schemeClr val="tx1"/>
                </a:solidFill>
                <a:effectLst/>
                <a:latin typeface="+mn-lt"/>
                <a:ea typeface="+mn-ea"/>
                <a:cs typeface="+mn-cs"/>
              </a:rPr>
              <a:t>center</a:t>
            </a:r>
            <a:r>
              <a:rPr lang="en-AU" sz="1200" b="1" i="0" kern="1200" dirty="0" smtClean="0">
                <a:solidFill>
                  <a:schemeClr val="tx1"/>
                </a:solidFill>
                <a:effectLst/>
                <a:latin typeface="+mn-lt"/>
                <a:ea typeface="+mn-ea"/>
                <a:cs typeface="+mn-cs"/>
              </a:rPr>
              <a:t>.  It is external.   </a:t>
            </a:r>
          </a:p>
          <a:p>
            <a:r>
              <a:rPr lang="en-AU" sz="1200" b="0" i="0" kern="1200" dirty="0" smtClean="0">
                <a:solidFill>
                  <a:schemeClr val="tx1"/>
                </a:solidFill>
                <a:effectLst/>
                <a:latin typeface="+mn-lt"/>
                <a:ea typeface="+mn-ea"/>
                <a:cs typeface="+mn-cs"/>
              </a:rPr>
              <a:t>With Onion Architecture, there are no database applications.  </a:t>
            </a:r>
          </a:p>
          <a:p>
            <a:r>
              <a:rPr lang="en-AU" sz="1200" b="0" i="0" kern="1200" dirty="0" smtClean="0">
                <a:solidFill>
                  <a:schemeClr val="tx1"/>
                </a:solidFill>
                <a:effectLst/>
                <a:latin typeface="+mn-lt"/>
                <a:ea typeface="+mn-ea"/>
                <a:cs typeface="+mn-cs"/>
              </a:rPr>
              <a:t>There are applications that might use a database as a storage service but only though some external infrastructure code that implements an interface which makes sense to the application core. </a:t>
            </a:r>
          </a:p>
          <a:p>
            <a:r>
              <a:rPr lang="en-AU" sz="1200" b="0" i="0" kern="1200" dirty="0" smtClean="0">
                <a:solidFill>
                  <a:schemeClr val="tx1"/>
                </a:solidFill>
                <a:effectLst/>
                <a:latin typeface="+mn-lt"/>
                <a:ea typeface="+mn-ea"/>
                <a:cs typeface="+mn-cs"/>
              </a:rPr>
              <a:t> Decoupling the application from the database, file system, </a:t>
            </a:r>
            <a:r>
              <a:rPr lang="en-AU" sz="1200" b="0" i="0" kern="1200" dirty="0" err="1" smtClean="0">
                <a:solidFill>
                  <a:schemeClr val="tx1"/>
                </a:solidFill>
                <a:effectLst/>
                <a:latin typeface="+mn-lt"/>
                <a:ea typeface="+mn-ea"/>
                <a:cs typeface="+mn-cs"/>
              </a:rPr>
              <a:t>etc</a:t>
            </a:r>
            <a:r>
              <a:rPr lang="en-AU" sz="1200" b="0" i="0" kern="1200" dirty="0" smtClean="0">
                <a:solidFill>
                  <a:schemeClr val="tx1"/>
                </a:solidFill>
                <a:effectLst/>
                <a:latin typeface="+mn-lt"/>
                <a:ea typeface="+mn-ea"/>
                <a:cs typeface="+mn-cs"/>
              </a:rPr>
              <a:t>, lowers the cost of maintenance for the life of the application.</a:t>
            </a:r>
          </a:p>
          <a:p>
            <a:endParaRPr lang="en-AU" dirty="0" smtClean="0"/>
          </a:p>
          <a:p>
            <a:endParaRPr lang="en-AU" dirty="0" smtClean="0"/>
          </a:p>
          <a:p>
            <a:r>
              <a:rPr lang="en-AU" dirty="0" smtClean="0"/>
              <a:t>References:</a:t>
            </a:r>
          </a:p>
          <a:p>
            <a:r>
              <a:rPr lang="en-AU" dirty="0" smtClean="0">
                <a:hlinkClick r:id="rId4"/>
              </a:rPr>
              <a:t>http://blog.tonysneed.com/2011/10/08/peeling-back-the-onion-architecture/</a:t>
            </a:r>
            <a:endParaRPr lang="en-AU" dirty="0" smtClean="0"/>
          </a:p>
          <a:p>
            <a:pPr fontAlgn="base"/>
            <a:r>
              <a:rPr lang="en-AU" dirty="0" smtClean="0">
                <a:hlinkClick r:id="rId5"/>
              </a:rPr>
              <a:t>http://stackoverflow.com/questions/9732747/what-type-of-architecture-is-this-called/9933371#9933371</a:t>
            </a:r>
            <a:endParaRPr lang="en-AU" dirty="0" smtClean="0"/>
          </a:p>
          <a:p>
            <a:pPr fontAlgn="base"/>
            <a:endParaRPr lang="en-AU" sz="1200" b="0" i="0" kern="1200" dirty="0" smtClean="0">
              <a:solidFill>
                <a:schemeClr val="tx1"/>
              </a:solidFill>
              <a:effectLst/>
              <a:latin typeface="+mn-lt"/>
              <a:ea typeface="+mn-ea"/>
              <a:cs typeface="+mn-cs"/>
            </a:endParaRPr>
          </a:p>
          <a:p>
            <a:pPr fontAlgn="base"/>
            <a:r>
              <a:rPr lang="en-AU" sz="1200" b="0" i="0" kern="1200" dirty="0" smtClean="0">
                <a:solidFill>
                  <a:schemeClr val="tx1"/>
                </a:solidFill>
                <a:effectLst/>
                <a:latin typeface="+mn-lt"/>
                <a:ea typeface="+mn-ea"/>
                <a:cs typeface="+mn-cs"/>
              </a:rPr>
              <a:t>	</a:t>
            </a:r>
          </a:p>
          <a:p>
            <a:endParaRPr lang="en-AU" dirty="0" smtClean="0"/>
          </a:p>
          <a:p>
            <a:endParaRPr lang="en-AU" dirty="0"/>
          </a:p>
        </p:txBody>
      </p:sp>
      <p:sp>
        <p:nvSpPr>
          <p:cNvPr id="4" name="Slide Number Placeholder 3"/>
          <p:cNvSpPr>
            <a:spLocks noGrp="1"/>
          </p:cNvSpPr>
          <p:nvPr>
            <p:ph type="sldNum" sz="quarter" idx="10"/>
          </p:nvPr>
        </p:nvSpPr>
        <p:spPr/>
        <p:txBody>
          <a:bodyPr/>
          <a:lstStyle/>
          <a:p>
            <a:fld id="{00B506F6-AA7D-4E48-B2A4-EC2D31AAE0F0}" type="slidenum">
              <a:rPr lang="en-US" smtClean="0"/>
              <a:pPr/>
              <a:t>18</a:t>
            </a:fld>
            <a:endParaRPr lang="en-US"/>
          </a:p>
        </p:txBody>
      </p:sp>
    </p:spTree>
    <p:extLst>
      <p:ext uri="{BB962C8B-B14F-4D97-AF65-F5344CB8AC3E}">
        <p14:creationId xmlns:p14="http://schemas.microsoft.com/office/powerpoint/2010/main" val="21047185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Demo:</a:t>
            </a:r>
            <a:r>
              <a:rPr lang="en-AU" baseline="0" dirty="0" smtClean="0"/>
              <a:t> Enterprise Solution Structure</a:t>
            </a:r>
            <a:endParaRPr lang="en-AU" dirty="0"/>
          </a:p>
        </p:txBody>
      </p:sp>
      <p:sp>
        <p:nvSpPr>
          <p:cNvPr id="4" name="Slide Number Placeholder 3"/>
          <p:cNvSpPr>
            <a:spLocks noGrp="1"/>
          </p:cNvSpPr>
          <p:nvPr>
            <p:ph type="sldNum" sz="quarter" idx="10"/>
          </p:nvPr>
        </p:nvSpPr>
        <p:spPr/>
        <p:txBody>
          <a:bodyPr/>
          <a:lstStyle/>
          <a:p>
            <a:fld id="{00B506F6-AA7D-4E48-B2A4-EC2D31AAE0F0}" type="slidenum">
              <a:rPr lang="en-US" smtClean="0"/>
              <a:pPr/>
              <a:t>21</a:t>
            </a:fld>
            <a:endParaRPr lang="en-US"/>
          </a:p>
        </p:txBody>
      </p:sp>
    </p:spTree>
    <p:extLst>
      <p:ext uri="{BB962C8B-B14F-4D97-AF65-F5344CB8AC3E}">
        <p14:creationId xmlns:p14="http://schemas.microsoft.com/office/powerpoint/2010/main" val="37350459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00B506F6-AA7D-4E48-B2A4-EC2D31AAE0F0}" type="slidenum">
              <a:rPr lang="en-US" smtClean="0"/>
              <a:pPr/>
              <a:t>22</a:t>
            </a:fld>
            <a:endParaRPr lang="en-US"/>
          </a:p>
        </p:txBody>
      </p:sp>
    </p:spTree>
    <p:extLst>
      <p:ext uri="{BB962C8B-B14F-4D97-AF65-F5344CB8AC3E}">
        <p14:creationId xmlns:p14="http://schemas.microsoft.com/office/powerpoint/2010/main" val="11334502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Last</a:t>
            </a:r>
            <a:endParaRPr lang="en-AU" dirty="0"/>
          </a:p>
        </p:txBody>
      </p:sp>
      <p:sp>
        <p:nvSpPr>
          <p:cNvPr id="4" name="Slide Number Placeholder 3"/>
          <p:cNvSpPr>
            <a:spLocks noGrp="1"/>
          </p:cNvSpPr>
          <p:nvPr>
            <p:ph type="sldNum" sz="quarter" idx="10"/>
          </p:nvPr>
        </p:nvSpPr>
        <p:spPr/>
        <p:txBody>
          <a:bodyPr/>
          <a:lstStyle/>
          <a:p>
            <a:fld id="{00B506F6-AA7D-4E48-B2A4-EC2D31AAE0F0}" type="slidenum">
              <a:rPr lang="en-US" smtClean="0"/>
              <a:pPr/>
              <a:t>23</a:t>
            </a:fld>
            <a:endParaRPr lang="en-US"/>
          </a:p>
        </p:txBody>
      </p:sp>
    </p:spTree>
    <p:extLst>
      <p:ext uri="{BB962C8B-B14F-4D97-AF65-F5344CB8AC3E}">
        <p14:creationId xmlns:p14="http://schemas.microsoft.com/office/powerpoint/2010/main" val="23119118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Quiz the Audience: What are Enterprise features</a:t>
            </a:r>
          </a:p>
          <a:p>
            <a:r>
              <a:rPr lang="en-AU" dirty="0" smtClean="0"/>
              <a:t>There are some clues on the slides</a:t>
            </a:r>
            <a:endParaRPr lang="en-AU" dirty="0"/>
          </a:p>
        </p:txBody>
      </p:sp>
      <p:sp>
        <p:nvSpPr>
          <p:cNvPr id="4" name="Slide Number Placeholder 3"/>
          <p:cNvSpPr>
            <a:spLocks noGrp="1"/>
          </p:cNvSpPr>
          <p:nvPr>
            <p:ph type="sldNum" sz="quarter" idx="10"/>
          </p:nvPr>
        </p:nvSpPr>
        <p:spPr/>
        <p:txBody>
          <a:bodyPr/>
          <a:lstStyle/>
          <a:p>
            <a:fld id="{00B506F6-AA7D-4E48-B2A4-EC2D31AAE0F0}" type="slidenum">
              <a:rPr lang="en-US" smtClean="0"/>
              <a:pPr/>
              <a:t>2</a:t>
            </a:fld>
            <a:endParaRPr lang="en-US"/>
          </a:p>
        </p:txBody>
      </p:sp>
    </p:spTree>
    <p:extLst>
      <p:ext uri="{BB962C8B-B14F-4D97-AF65-F5344CB8AC3E}">
        <p14:creationId xmlns:p14="http://schemas.microsoft.com/office/powerpoint/2010/main" val="28102761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AU" dirty="0" smtClean="0">
                <a:hlinkClick r:id="rId3"/>
              </a:rPr>
              <a:t>http://www.codesqueeze.com/the-7-software-ilities-you-need-to-know/</a:t>
            </a:r>
            <a:endParaRPr lang="en-AU" dirty="0" smtClean="0"/>
          </a:p>
          <a:p>
            <a:endParaRPr lang="en-AU" dirty="0" smtClean="0"/>
          </a:p>
          <a:p>
            <a:pPr fontAlgn="base"/>
            <a:r>
              <a:rPr lang="en-AU" sz="1200" b="1" i="0" kern="1200" dirty="0" smtClean="0">
                <a:solidFill>
                  <a:schemeClr val="tx1"/>
                </a:solidFill>
                <a:effectLst/>
                <a:latin typeface="+mn-lt"/>
                <a:ea typeface="+mn-ea"/>
                <a:cs typeface="+mn-cs"/>
              </a:rPr>
              <a:t>1. Usability</a:t>
            </a:r>
          </a:p>
          <a:p>
            <a:pPr fontAlgn="base"/>
            <a:r>
              <a:rPr lang="en-AU" sz="1200" b="0" i="0" kern="1200" dirty="0" smtClean="0">
                <a:solidFill>
                  <a:schemeClr val="tx1"/>
                </a:solidFill>
                <a:effectLst/>
                <a:latin typeface="+mn-lt"/>
                <a:ea typeface="+mn-ea"/>
                <a:cs typeface="+mn-cs"/>
              </a:rPr>
              <a:t>Software usability can be described as how effectively end users can use, learn, or control the system. Some questions to ask yourself to determine usability might be:</a:t>
            </a:r>
          </a:p>
          <a:p>
            <a:pPr fontAlgn="base"/>
            <a:r>
              <a:rPr lang="en-AU" sz="1200" b="0" i="0" kern="1200" dirty="0" smtClean="0">
                <a:solidFill>
                  <a:schemeClr val="tx1"/>
                </a:solidFill>
                <a:effectLst/>
                <a:latin typeface="+mn-lt"/>
                <a:ea typeface="+mn-ea"/>
                <a:cs typeface="+mn-cs"/>
              </a:rPr>
              <a:t>Is there a UI metaphor that I am using to help users adapt? (for example, the ‘desktop’ is a metaphor)</a:t>
            </a:r>
          </a:p>
          <a:p>
            <a:pPr fontAlgn="base"/>
            <a:r>
              <a:rPr lang="en-AU" sz="1200" b="0" i="0" kern="1200" dirty="0" smtClean="0">
                <a:solidFill>
                  <a:schemeClr val="tx1"/>
                </a:solidFill>
                <a:effectLst/>
                <a:latin typeface="+mn-lt"/>
                <a:ea typeface="+mn-ea"/>
                <a:cs typeface="+mn-cs"/>
              </a:rPr>
              <a:t>Are the most common operations streamlined to be performed quickly?</a:t>
            </a:r>
          </a:p>
          <a:p>
            <a:pPr fontAlgn="base"/>
            <a:r>
              <a:rPr lang="en-AU" sz="1200" b="0" i="0" kern="1200" dirty="0" smtClean="0">
                <a:solidFill>
                  <a:schemeClr val="tx1"/>
                </a:solidFill>
                <a:effectLst/>
                <a:latin typeface="+mn-lt"/>
                <a:ea typeface="+mn-ea"/>
                <a:cs typeface="+mn-cs"/>
              </a:rPr>
              <a:t>Can new users quickly adapt to the software without help? (is it intuitive?)</a:t>
            </a:r>
          </a:p>
          <a:p>
            <a:pPr fontAlgn="base"/>
            <a:r>
              <a:rPr lang="en-AU" sz="1200" b="0" i="0" kern="1200" dirty="0" smtClean="0">
                <a:solidFill>
                  <a:schemeClr val="tx1"/>
                </a:solidFill>
                <a:effectLst/>
                <a:latin typeface="+mn-lt"/>
                <a:ea typeface="+mn-ea"/>
                <a:cs typeface="+mn-cs"/>
              </a:rPr>
              <a:t>Do validation and error messages make sense?</a:t>
            </a:r>
          </a:p>
          <a:p>
            <a:pPr fontAlgn="base"/>
            <a:r>
              <a:rPr lang="en-AU" sz="1200" b="1" i="0" kern="1200" dirty="0" smtClean="0">
                <a:solidFill>
                  <a:schemeClr val="tx1"/>
                </a:solidFill>
                <a:effectLst/>
                <a:latin typeface="+mn-lt"/>
                <a:ea typeface="+mn-ea"/>
                <a:cs typeface="+mn-cs"/>
              </a:rPr>
              <a:t>2. Maintainability ( or Flexibility / </a:t>
            </a:r>
            <a:r>
              <a:rPr lang="en-AU" sz="1200" b="1" i="0" kern="1200" dirty="0" err="1" smtClean="0">
                <a:solidFill>
                  <a:schemeClr val="tx1"/>
                </a:solidFill>
                <a:effectLst/>
                <a:latin typeface="+mn-lt"/>
                <a:ea typeface="+mn-ea"/>
                <a:cs typeface="+mn-cs"/>
              </a:rPr>
              <a:t>Testibility</a:t>
            </a:r>
            <a:r>
              <a:rPr lang="en-AU" sz="1200" b="1" i="0" kern="1200" dirty="0" smtClean="0">
                <a:solidFill>
                  <a:schemeClr val="tx1"/>
                </a:solidFill>
                <a:effectLst/>
                <a:latin typeface="+mn-lt"/>
                <a:ea typeface="+mn-ea"/>
                <a:cs typeface="+mn-cs"/>
              </a:rPr>
              <a:t>)</a:t>
            </a:r>
          </a:p>
          <a:p>
            <a:pPr fontAlgn="base"/>
            <a:r>
              <a:rPr lang="en-AU" sz="1200" b="0" i="0" kern="1200" dirty="0" smtClean="0">
                <a:solidFill>
                  <a:schemeClr val="tx1"/>
                </a:solidFill>
                <a:effectLst/>
                <a:latin typeface="+mn-lt"/>
                <a:ea typeface="+mn-ea"/>
                <a:cs typeface="+mn-cs"/>
              </a:rPr>
              <a:t>The definition of maintainability [for me] implies how brittle the code is to change. As a result, I tie the terms flexibility and testability into the overall maintainability of a project.</a:t>
            </a:r>
          </a:p>
          <a:p>
            <a:pPr fontAlgn="base"/>
            <a:r>
              <a:rPr lang="en-AU" sz="1200" b="0" i="0" kern="1200" dirty="0" smtClean="0">
                <a:solidFill>
                  <a:schemeClr val="tx1"/>
                </a:solidFill>
                <a:effectLst/>
                <a:latin typeface="+mn-lt"/>
                <a:ea typeface="+mn-ea"/>
                <a:cs typeface="+mn-cs"/>
              </a:rPr>
              <a:t>Does the entire team understand the code base or does knowledge islands exist?</a:t>
            </a:r>
          </a:p>
          <a:p>
            <a:pPr fontAlgn="base"/>
            <a:r>
              <a:rPr lang="en-AU" sz="1200" b="0" i="0" kern="1200" dirty="0" smtClean="0">
                <a:solidFill>
                  <a:schemeClr val="tx1"/>
                </a:solidFill>
                <a:effectLst/>
                <a:latin typeface="+mn-lt"/>
                <a:ea typeface="+mn-ea"/>
                <a:cs typeface="+mn-cs"/>
              </a:rPr>
              <a:t>Is the code </a:t>
            </a:r>
            <a:r>
              <a:rPr lang="en-AU" sz="1200" b="0" i="0" kern="1200" dirty="0" err="1" smtClean="0">
                <a:solidFill>
                  <a:schemeClr val="tx1"/>
                </a:solidFill>
                <a:effectLst/>
                <a:latin typeface="+mn-lt"/>
                <a:ea typeface="+mn-ea"/>
                <a:cs typeface="+mn-cs"/>
              </a:rPr>
              <a:t>throughly</a:t>
            </a:r>
            <a:r>
              <a:rPr lang="en-AU" sz="1200" b="0" i="0" kern="1200" dirty="0" smtClean="0">
                <a:solidFill>
                  <a:schemeClr val="tx1"/>
                </a:solidFill>
                <a:effectLst/>
                <a:latin typeface="+mn-lt"/>
                <a:ea typeface="+mn-ea"/>
                <a:cs typeface="+mn-cs"/>
              </a:rPr>
              <a:t> regression tested?</a:t>
            </a:r>
          </a:p>
          <a:p>
            <a:pPr fontAlgn="base"/>
            <a:r>
              <a:rPr lang="en-AU" sz="1200" b="0" i="0" kern="1200" dirty="0" smtClean="0">
                <a:solidFill>
                  <a:schemeClr val="tx1"/>
                </a:solidFill>
                <a:effectLst/>
                <a:latin typeface="+mn-lt"/>
                <a:ea typeface="+mn-ea"/>
                <a:cs typeface="+mn-cs"/>
              </a:rPr>
              <a:t>Can modifications to the project be done in a timely manner?</a:t>
            </a:r>
          </a:p>
          <a:p>
            <a:pPr fontAlgn="base"/>
            <a:r>
              <a:rPr lang="en-AU" sz="1200" b="1" i="0" kern="1200" dirty="0" smtClean="0">
                <a:solidFill>
                  <a:schemeClr val="tx1"/>
                </a:solidFill>
                <a:effectLst/>
                <a:latin typeface="+mn-lt"/>
                <a:ea typeface="+mn-ea"/>
                <a:cs typeface="+mn-cs"/>
              </a:rPr>
              <a:t>3. Scalability</a:t>
            </a:r>
          </a:p>
          <a:p>
            <a:pPr fontAlgn="base"/>
            <a:r>
              <a:rPr lang="en-AU" sz="1200" b="0" i="0" kern="1200" dirty="0" smtClean="0">
                <a:solidFill>
                  <a:schemeClr val="tx1"/>
                </a:solidFill>
                <a:effectLst/>
                <a:latin typeface="+mn-lt"/>
                <a:ea typeface="+mn-ea"/>
                <a:cs typeface="+mn-cs"/>
              </a:rPr>
              <a:t>Scalability is the ability for your program to gracefully meet the demand of stress caused by increased usage. In short, ensuring your program doesn’t slow or bust when pounded by more users than you originally anticipated.</a:t>
            </a:r>
          </a:p>
          <a:p>
            <a:pPr fontAlgn="base"/>
            <a:r>
              <a:rPr lang="en-AU" sz="1200" b="0" i="0" kern="1200" dirty="0" smtClean="0">
                <a:solidFill>
                  <a:schemeClr val="tx1"/>
                </a:solidFill>
                <a:effectLst/>
                <a:latin typeface="+mn-lt"/>
                <a:ea typeface="+mn-ea"/>
                <a:cs typeface="+mn-cs"/>
              </a:rPr>
              <a:t>What is your current peak load that you can handle?</a:t>
            </a:r>
          </a:p>
          <a:p>
            <a:pPr fontAlgn="base"/>
            <a:r>
              <a:rPr lang="en-AU" sz="1200" b="0" i="0" kern="1200" dirty="0" smtClean="0">
                <a:solidFill>
                  <a:schemeClr val="tx1"/>
                </a:solidFill>
                <a:effectLst/>
                <a:latin typeface="+mn-lt"/>
                <a:ea typeface="+mn-ea"/>
                <a:cs typeface="+mn-cs"/>
              </a:rPr>
              <a:t>How many database records can create until critical operations slow down?</a:t>
            </a:r>
          </a:p>
          <a:p>
            <a:pPr fontAlgn="base"/>
            <a:r>
              <a:rPr lang="en-AU" sz="1200" b="0" i="0" kern="1200" dirty="0" smtClean="0">
                <a:solidFill>
                  <a:schemeClr val="tx1"/>
                </a:solidFill>
                <a:effectLst/>
                <a:latin typeface="+mn-lt"/>
                <a:ea typeface="+mn-ea"/>
                <a:cs typeface="+mn-cs"/>
              </a:rPr>
              <a:t>Is the primary scaling strategy to “scale up” or to “scale out” — that is, to upgrade the nodes in a fixed topology, or to add nodes?</a:t>
            </a:r>
          </a:p>
          <a:p>
            <a:pPr fontAlgn="base"/>
            <a:r>
              <a:rPr lang="en-AU" sz="1200" b="1" i="0" kern="1200" dirty="0" smtClean="0">
                <a:solidFill>
                  <a:schemeClr val="tx1"/>
                </a:solidFill>
                <a:effectLst/>
                <a:latin typeface="+mn-lt"/>
                <a:ea typeface="+mn-ea"/>
                <a:cs typeface="+mn-cs"/>
              </a:rPr>
              <a:t>4. Availability (or Reliability)</a:t>
            </a:r>
          </a:p>
          <a:p>
            <a:pPr fontAlgn="base"/>
            <a:r>
              <a:rPr lang="en-AU" sz="1200" b="0" i="0" kern="1200" dirty="0" smtClean="0">
                <a:solidFill>
                  <a:schemeClr val="tx1"/>
                </a:solidFill>
                <a:effectLst/>
                <a:latin typeface="+mn-lt"/>
                <a:ea typeface="+mn-ea"/>
                <a:cs typeface="+mn-cs"/>
              </a:rPr>
              <a:t>How long the system is up and running and the </a:t>
            </a:r>
            <a:r>
              <a:rPr lang="en-AU" sz="1200" b="0" i="0" u="sng" kern="1200" dirty="0" smtClean="0">
                <a:solidFill>
                  <a:schemeClr val="tx1"/>
                </a:solidFill>
                <a:effectLst/>
                <a:latin typeface="+mn-lt"/>
                <a:ea typeface="+mn-ea"/>
                <a:cs typeface="+mn-cs"/>
                <a:hlinkClick r:id="rId4"/>
              </a:rPr>
              <a:t>Mean Time Between Failure (MTBF)</a:t>
            </a:r>
            <a:r>
              <a:rPr lang="en-AU" sz="1200" b="0" i="0" kern="1200" dirty="0" smtClean="0">
                <a:solidFill>
                  <a:schemeClr val="tx1"/>
                </a:solidFill>
                <a:effectLst/>
                <a:latin typeface="+mn-lt"/>
                <a:ea typeface="+mn-ea"/>
                <a:cs typeface="+mn-cs"/>
              </a:rPr>
              <a:t> is known as the availability of a program.</a:t>
            </a:r>
          </a:p>
          <a:p>
            <a:pPr fontAlgn="base"/>
            <a:r>
              <a:rPr lang="en-AU" sz="1200" b="0" i="0" kern="1200" dirty="0" smtClean="0">
                <a:solidFill>
                  <a:schemeClr val="tx1"/>
                </a:solidFill>
                <a:effectLst/>
                <a:latin typeface="+mn-lt"/>
                <a:ea typeface="+mn-ea"/>
                <a:cs typeface="+mn-cs"/>
              </a:rPr>
              <a:t>How long does the system need to run without failure?</a:t>
            </a:r>
          </a:p>
          <a:p>
            <a:pPr fontAlgn="base"/>
            <a:r>
              <a:rPr lang="en-AU" sz="1200" b="0" i="0" kern="1200" dirty="0" smtClean="0">
                <a:solidFill>
                  <a:schemeClr val="tx1"/>
                </a:solidFill>
                <a:effectLst/>
                <a:latin typeface="+mn-lt"/>
                <a:ea typeface="+mn-ea"/>
                <a:cs typeface="+mn-cs"/>
              </a:rPr>
              <a:t>What is the acceptable length of time for the system to be down?</a:t>
            </a:r>
          </a:p>
          <a:p>
            <a:pPr fontAlgn="base"/>
            <a:r>
              <a:rPr lang="en-AU" sz="1200" b="0" i="0" kern="1200" dirty="0" smtClean="0">
                <a:solidFill>
                  <a:schemeClr val="tx1"/>
                </a:solidFill>
                <a:effectLst/>
                <a:latin typeface="+mn-lt"/>
                <a:ea typeface="+mn-ea"/>
                <a:cs typeface="+mn-cs"/>
              </a:rPr>
              <a:t>Can down times be scheduled?</a:t>
            </a:r>
          </a:p>
          <a:p>
            <a:pPr fontAlgn="base"/>
            <a:r>
              <a:rPr lang="en-AU" sz="1200" b="1" i="0" kern="1200" dirty="0" smtClean="0">
                <a:solidFill>
                  <a:schemeClr val="tx1"/>
                </a:solidFill>
                <a:effectLst/>
                <a:latin typeface="+mn-lt"/>
                <a:ea typeface="+mn-ea"/>
                <a:cs typeface="+mn-cs"/>
              </a:rPr>
              <a:t>5. Extensibility</a:t>
            </a:r>
          </a:p>
          <a:p>
            <a:pPr fontAlgn="base"/>
            <a:r>
              <a:rPr lang="en-AU" sz="1200" b="0" i="0" kern="1200" dirty="0" smtClean="0">
                <a:solidFill>
                  <a:schemeClr val="tx1"/>
                </a:solidFill>
                <a:effectLst/>
                <a:latin typeface="+mn-lt"/>
                <a:ea typeface="+mn-ea"/>
                <a:cs typeface="+mn-cs"/>
              </a:rPr>
              <a:t>Are there points in the system where changes can be made with (or without) program changes?</a:t>
            </a:r>
          </a:p>
          <a:p>
            <a:pPr fontAlgn="base"/>
            <a:r>
              <a:rPr lang="en-AU" sz="1200" b="0" i="0" kern="1200" dirty="0" smtClean="0">
                <a:solidFill>
                  <a:schemeClr val="tx1"/>
                </a:solidFill>
                <a:effectLst/>
                <a:latin typeface="+mn-lt"/>
                <a:ea typeface="+mn-ea"/>
                <a:cs typeface="+mn-cs"/>
              </a:rPr>
              <a:t>Can the database schema flex to accommodate change?</a:t>
            </a:r>
          </a:p>
          <a:p>
            <a:pPr fontAlgn="base"/>
            <a:r>
              <a:rPr lang="en-AU" sz="1200" b="0" i="0" kern="1200" dirty="0" smtClean="0">
                <a:solidFill>
                  <a:schemeClr val="tx1"/>
                </a:solidFill>
                <a:effectLst/>
                <a:latin typeface="+mn-lt"/>
                <a:ea typeface="+mn-ea"/>
                <a:cs typeface="+mn-cs"/>
              </a:rPr>
              <a:t>Does the system allow Inversion of Control (</a:t>
            </a:r>
            <a:r>
              <a:rPr lang="en-AU" sz="1200" b="0" i="0" kern="1200" dirty="0" err="1" smtClean="0">
                <a:solidFill>
                  <a:schemeClr val="tx1"/>
                </a:solidFill>
                <a:effectLst/>
                <a:latin typeface="+mn-lt"/>
                <a:ea typeface="+mn-ea"/>
                <a:cs typeface="+mn-cs"/>
              </a:rPr>
              <a:t>IoC</a:t>
            </a:r>
            <a:r>
              <a:rPr lang="en-AU" sz="1200" b="0" i="0" kern="1200" dirty="0" smtClean="0">
                <a:solidFill>
                  <a:schemeClr val="tx1"/>
                </a:solidFill>
                <a:effectLst/>
                <a:latin typeface="+mn-lt"/>
                <a:ea typeface="+mn-ea"/>
                <a:cs typeface="+mn-cs"/>
              </a:rPr>
              <a:t>)?</a:t>
            </a:r>
          </a:p>
          <a:p>
            <a:pPr fontAlgn="base"/>
            <a:r>
              <a:rPr lang="en-AU" sz="1200" b="0" i="0" kern="1200" dirty="0" smtClean="0">
                <a:solidFill>
                  <a:schemeClr val="tx1"/>
                </a:solidFill>
                <a:effectLst/>
                <a:latin typeface="+mn-lt"/>
                <a:ea typeface="+mn-ea"/>
                <a:cs typeface="+mn-cs"/>
              </a:rPr>
              <a:t>Can end users extend the system (scripts, user defined fields, </a:t>
            </a:r>
            <a:r>
              <a:rPr lang="en-AU" sz="1200" b="0" i="0" kern="1200" dirty="0" err="1" smtClean="0">
                <a:solidFill>
                  <a:schemeClr val="tx1"/>
                </a:solidFill>
                <a:effectLst/>
                <a:latin typeface="+mn-lt"/>
                <a:ea typeface="+mn-ea"/>
                <a:cs typeface="+mn-cs"/>
              </a:rPr>
              <a:t>etc</a:t>
            </a:r>
            <a:r>
              <a:rPr lang="en-AU" sz="1200" b="0" i="0" kern="1200" dirty="0" smtClean="0">
                <a:solidFill>
                  <a:schemeClr val="tx1"/>
                </a:solidFill>
                <a:effectLst/>
                <a:latin typeface="+mn-lt"/>
                <a:ea typeface="+mn-ea"/>
                <a:cs typeface="+mn-cs"/>
              </a:rPr>
              <a:t>)?</a:t>
            </a:r>
          </a:p>
          <a:p>
            <a:pPr fontAlgn="base"/>
            <a:r>
              <a:rPr lang="en-AU" sz="1200" b="0" i="0" kern="1200" dirty="0" smtClean="0">
                <a:solidFill>
                  <a:schemeClr val="tx1"/>
                </a:solidFill>
                <a:effectLst/>
                <a:latin typeface="+mn-lt"/>
                <a:ea typeface="+mn-ea"/>
                <a:cs typeface="+mn-cs"/>
              </a:rPr>
              <a:t>Can 3rd party developers leverage your system?</a:t>
            </a:r>
          </a:p>
          <a:p>
            <a:pPr fontAlgn="base"/>
            <a:r>
              <a:rPr lang="en-AU" sz="1200" b="1" i="0" kern="1200" dirty="0" smtClean="0">
                <a:solidFill>
                  <a:schemeClr val="tx1"/>
                </a:solidFill>
                <a:effectLst/>
                <a:latin typeface="+mn-lt"/>
                <a:ea typeface="+mn-ea"/>
                <a:cs typeface="+mn-cs"/>
              </a:rPr>
              <a:t>6. Security</a:t>
            </a:r>
          </a:p>
          <a:p>
            <a:pPr fontAlgn="base"/>
            <a:r>
              <a:rPr lang="en-AU" sz="1200" b="0" i="0" kern="1200" dirty="0" smtClean="0">
                <a:solidFill>
                  <a:schemeClr val="tx1"/>
                </a:solidFill>
                <a:effectLst/>
                <a:latin typeface="+mn-lt"/>
                <a:ea typeface="+mn-ea"/>
                <a:cs typeface="+mn-cs"/>
              </a:rPr>
              <a:t>I shouldn’t need to go into this one but to be thorough I like this </a:t>
            </a:r>
            <a:r>
              <a:rPr lang="en-AU" sz="1200" b="0" i="0" u="sng" kern="1200" dirty="0" smtClean="0">
                <a:solidFill>
                  <a:schemeClr val="tx1"/>
                </a:solidFill>
                <a:effectLst/>
                <a:latin typeface="+mn-lt"/>
                <a:ea typeface="+mn-ea"/>
                <a:cs typeface="+mn-cs"/>
                <a:hlinkClick r:id="rId5"/>
              </a:rPr>
              <a:t>definition of security</a:t>
            </a:r>
            <a:r>
              <a:rPr lang="en-AU" sz="1200" b="0" i="0" kern="1200" dirty="0" smtClean="0">
                <a:solidFill>
                  <a:schemeClr val="tx1"/>
                </a:solidFill>
                <a:effectLst/>
                <a:latin typeface="+mn-lt"/>
                <a:ea typeface="+mn-ea"/>
                <a:cs typeface="+mn-cs"/>
              </a:rPr>
              <a:t>: the measure of system’s ability to resist unauthorized attempts at usage or </a:t>
            </a:r>
            <a:r>
              <a:rPr lang="en-AU" sz="1200" b="0" i="0" kern="1200" dirty="0" err="1" smtClean="0">
                <a:solidFill>
                  <a:schemeClr val="tx1"/>
                </a:solidFill>
                <a:effectLst/>
                <a:latin typeface="+mn-lt"/>
                <a:ea typeface="+mn-ea"/>
                <a:cs typeface="+mn-cs"/>
              </a:rPr>
              <a:t>behavior</a:t>
            </a:r>
            <a:r>
              <a:rPr lang="en-AU" sz="1200" b="0" i="0" kern="1200" dirty="0" smtClean="0">
                <a:solidFill>
                  <a:schemeClr val="tx1"/>
                </a:solidFill>
                <a:effectLst/>
                <a:latin typeface="+mn-lt"/>
                <a:ea typeface="+mn-ea"/>
                <a:cs typeface="+mn-cs"/>
              </a:rPr>
              <a:t> modification, while still providing service to legitimate users.</a:t>
            </a:r>
          </a:p>
          <a:p>
            <a:pPr fontAlgn="base"/>
            <a:r>
              <a:rPr lang="en-AU" sz="1200" b="0" i="0" kern="1200" dirty="0" smtClean="0">
                <a:solidFill>
                  <a:schemeClr val="tx1"/>
                </a:solidFill>
                <a:effectLst/>
                <a:latin typeface="+mn-lt"/>
                <a:ea typeface="+mn-ea"/>
                <a:cs typeface="+mn-cs"/>
              </a:rPr>
              <a:t>Does the system need user or role based security?</a:t>
            </a:r>
          </a:p>
          <a:p>
            <a:pPr fontAlgn="base"/>
            <a:r>
              <a:rPr lang="en-AU" sz="1200" b="0" i="0" kern="1200" dirty="0" smtClean="0">
                <a:solidFill>
                  <a:schemeClr val="tx1"/>
                </a:solidFill>
                <a:effectLst/>
                <a:latin typeface="+mn-lt"/>
                <a:ea typeface="+mn-ea"/>
                <a:cs typeface="+mn-cs"/>
              </a:rPr>
              <a:t>Does code access security need to occur?</a:t>
            </a:r>
          </a:p>
          <a:p>
            <a:pPr fontAlgn="base"/>
            <a:r>
              <a:rPr lang="en-AU" sz="1200" b="0" i="0" kern="1200" dirty="0" smtClean="0">
                <a:solidFill>
                  <a:schemeClr val="tx1"/>
                </a:solidFill>
                <a:effectLst/>
                <a:latin typeface="+mn-lt"/>
                <a:ea typeface="+mn-ea"/>
                <a:cs typeface="+mn-cs"/>
              </a:rPr>
              <a:t>What operations need to be secured?</a:t>
            </a:r>
          </a:p>
          <a:p>
            <a:pPr fontAlgn="base"/>
            <a:r>
              <a:rPr lang="en-AU" sz="1200" b="0" i="0" kern="1200" dirty="0" smtClean="0">
                <a:solidFill>
                  <a:schemeClr val="tx1"/>
                </a:solidFill>
                <a:effectLst/>
                <a:latin typeface="+mn-lt"/>
                <a:ea typeface="+mn-ea"/>
                <a:cs typeface="+mn-cs"/>
              </a:rPr>
              <a:t>How will users be administered?</a:t>
            </a:r>
          </a:p>
          <a:p>
            <a:pPr fontAlgn="base"/>
            <a:r>
              <a:rPr lang="en-AU" sz="1200" b="1" i="0" kern="1200" dirty="0" smtClean="0">
                <a:solidFill>
                  <a:schemeClr val="tx1"/>
                </a:solidFill>
                <a:effectLst/>
                <a:latin typeface="+mn-lt"/>
                <a:ea typeface="+mn-ea"/>
                <a:cs typeface="+mn-cs"/>
              </a:rPr>
              <a:t>7. Portability</a:t>
            </a:r>
          </a:p>
          <a:p>
            <a:pPr fontAlgn="base"/>
            <a:r>
              <a:rPr lang="en-AU" sz="1200" b="0" i="0" kern="1200" dirty="0" smtClean="0">
                <a:solidFill>
                  <a:schemeClr val="tx1"/>
                </a:solidFill>
                <a:effectLst/>
                <a:latin typeface="+mn-lt"/>
                <a:ea typeface="+mn-ea"/>
                <a:cs typeface="+mn-cs"/>
              </a:rPr>
              <a:t>Portability is the ability for your application to run on numerous platforms. This is can include actual application hosting, viewing, or data portability.</a:t>
            </a:r>
          </a:p>
          <a:p>
            <a:pPr fontAlgn="base"/>
            <a:r>
              <a:rPr lang="en-AU" sz="1200" b="0" i="0" kern="1200" dirty="0" smtClean="0">
                <a:solidFill>
                  <a:schemeClr val="tx1"/>
                </a:solidFill>
                <a:effectLst/>
                <a:latin typeface="+mn-lt"/>
                <a:ea typeface="+mn-ea"/>
                <a:cs typeface="+mn-cs"/>
              </a:rPr>
              <a:t>Can the data be migrated to other systems?</a:t>
            </a:r>
          </a:p>
          <a:p>
            <a:pPr fontAlgn="base"/>
            <a:r>
              <a:rPr lang="en-AU" sz="1200" b="0" i="0" kern="1200" dirty="0" smtClean="0">
                <a:solidFill>
                  <a:schemeClr val="tx1"/>
                </a:solidFill>
                <a:effectLst/>
                <a:latin typeface="+mn-lt"/>
                <a:ea typeface="+mn-ea"/>
                <a:cs typeface="+mn-cs"/>
              </a:rPr>
              <a:t>For web applications, which browsers does your web app support?</a:t>
            </a:r>
          </a:p>
          <a:p>
            <a:pPr fontAlgn="base"/>
            <a:r>
              <a:rPr lang="en-AU" sz="1200" b="0" i="0" kern="1200" dirty="0" smtClean="0">
                <a:solidFill>
                  <a:schemeClr val="tx1"/>
                </a:solidFill>
                <a:effectLst/>
                <a:latin typeface="+mn-lt"/>
                <a:ea typeface="+mn-ea"/>
                <a:cs typeface="+mn-cs"/>
              </a:rPr>
              <a:t>Which operating systems does your program run on?</a:t>
            </a:r>
          </a:p>
          <a:p>
            <a:endParaRPr lang="en-AU" dirty="0"/>
          </a:p>
        </p:txBody>
      </p:sp>
      <p:sp>
        <p:nvSpPr>
          <p:cNvPr id="4" name="Slide Number Placeholder 3"/>
          <p:cNvSpPr>
            <a:spLocks noGrp="1"/>
          </p:cNvSpPr>
          <p:nvPr>
            <p:ph type="sldNum" sz="quarter" idx="10"/>
          </p:nvPr>
        </p:nvSpPr>
        <p:spPr/>
        <p:txBody>
          <a:bodyPr/>
          <a:lstStyle/>
          <a:p>
            <a:fld id="{00B506F6-AA7D-4E48-B2A4-EC2D31AAE0F0}" type="slidenum">
              <a:rPr lang="en-US" smtClean="0"/>
              <a:pPr/>
              <a:t>3</a:t>
            </a:fld>
            <a:endParaRPr lang="en-US"/>
          </a:p>
        </p:txBody>
      </p:sp>
    </p:spTree>
    <p:extLst>
      <p:ext uri="{BB962C8B-B14F-4D97-AF65-F5344CB8AC3E}">
        <p14:creationId xmlns:p14="http://schemas.microsoft.com/office/powerpoint/2010/main" val="33177800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00B506F6-AA7D-4E48-B2A4-EC2D31AAE0F0}" type="slidenum">
              <a:rPr lang="en-US" smtClean="0"/>
              <a:pPr/>
              <a:t>5</a:t>
            </a:fld>
            <a:endParaRPr lang="en-US"/>
          </a:p>
        </p:txBody>
      </p:sp>
    </p:spTree>
    <p:extLst>
      <p:ext uri="{BB962C8B-B14F-4D97-AF65-F5344CB8AC3E}">
        <p14:creationId xmlns:p14="http://schemas.microsoft.com/office/powerpoint/2010/main" val="18783227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Structure is wrong</a:t>
            </a:r>
          </a:p>
          <a:p>
            <a:r>
              <a:rPr lang="en-AU" dirty="0" smtClean="0"/>
              <a:t>Where my interface projects and business tiers?</a:t>
            </a:r>
          </a:p>
        </p:txBody>
      </p:sp>
      <p:sp>
        <p:nvSpPr>
          <p:cNvPr id="4" name="Slide Number Placeholder 3"/>
          <p:cNvSpPr>
            <a:spLocks noGrp="1"/>
          </p:cNvSpPr>
          <p:nvPr>
            <p:ph type="sldNum" sz="quarter" idx="10"/>
          </p:nvPr>
        </p:nvSpPr>
        <p:spPr/>
        <p:txBody>
          <a:bodyPr/>
          <a:lstStyle/>
          <a:p>
            <a:fld id="{00B506F6-AA7D-4E48-B2A4-EC2D31AAE0F0}" type="slidenum">
              <a:rPr lang="en-US" smtClean="0"/>
              <a:pPr/>
              <a:t>6</a:t>
            </a:fld>
            <a:endParaRPr lang="en-US"/>
          </a:p>
        </p:txBody>
      </p:sp>
    </p:spTree>
    <p:extLst>
      <p:ext uri="{BB962C8B-B14F-4D97-AF65-F5344CB8AC3E}">
        <p14:creationId xmlns:p14="http://schemas.microsoft.com/office/powerpoint/2010/main" val="4254890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Demo:</a:t>
            </a:r>
            <a:r>
              <a:rPr lang="en-AU" baseline="0" dirty="0" smtClean="0"/>
              <a:t> Enterprise Solution Structure</a:t>
            </a:r>
            <a:endParaRPr lang="en-AU" dirty="0"/>
          </a:p>
        </p:txBody>
      </p:sp>
      <p:sp>
        <p:nvSpPr>
          <p:cNvPr id="4" name="Slide Number Placeholder 3"/>
          <p:cNvSpPr>
            <a:spLocks noGrp="1"/>
          </p:cNvSpPr>
          <p:nvPr>
            <p:ph type="sldNum" sz="quarter" idx="10"/>
          </p:nvPr>
        </p:nvSpPr>
        <p:spPr/>
        <p:txBody>
          <a:bodyPr/>
          <a:lstStyle/>
          <a:p>
            <a:fld id="{00B506F6-AA7D-4E48-B2A4-EC2D31AAE0F0}" type="slidenum">
              <a:rPr lang="en-US" smtClean="0"/>
              <a:pPr/>
              <a:t>7</a:t>
            </a:fld>
            <a:endParaRPr lang="en-US"/>
          </a:p>
        </p:txBody>
      </p:sp>
    </p:spTree>
    <p:extLst>
      <p:ext uri="{BB962C8B-B14F-4D97-AF65-F5344CB8AC3E}">
        <p14:creationId xmlns:p14="http://schemas.microsoft.com/office/powerpoint/2010/main" val="15494436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0" kern="1200" dirty="0" smtClean="0">
                <a:solidFill>
                  <a:schemeClr val="tx1"/>
                </a:solidFill>
                <a:effectLst/>
                <a:latin typeface="+mn-lt"/>
                <a:ea typeface="+mn-ea"/>
                <a:cs typeface="+mn-cs"/>
              </a:rPr>
              <a:t>Each layer communicates with the layer below it.  </a:t>
            </a:r>
          </a:p>
          <a:p>
            <a:r>
              <a:rPr lang="en-AU" sz="1200" b="0" i="0" kern="1200" dirty="0" smtClean="0">
                <a:solidFill>
                  <a:schemeClr val="tx1"/>
                </a:solidFill>
                <a:effectLst/>
                <a:latin typeface="+mn-lt"/>
                <a:ea typeface="+mn-ea"/>
                <a:cs typeface="+mn-cs"/>
              </a:rPr>
              <a:t>The UI talks to business logic, but it does not talk directly to data access, WCF, etc.  </a:t>
            </a:r>
          </a:p>
          <a:p>
            <a:r>
              <a:rPr lang="en-AU" sz="1200" b="0" i="0" kern="1200" dirty="0" smtClean="0">
                <a:solidFill>
                  <a:schemeClr val="tx1"/>
                </a:solidFill>
                <a:effectLst/>
                <a:latin typeface="+mn-lt"/>
                <a:ea typeface="+mn-ea"/>
                <a:cs typeface="+mn-cs"/>
              </a:rPr>
              <a:t>The layering approach calls out the need to keep certain categories of code out of the UI.  </a:t>
            </a:r>
          </a:p>
          <a:p>
            <a:r>
              <a:rPr lang="en-AU" sz="1200" b="0" i="0" kern="1200" dirty="0" smtClean="0">
                <a:solidFill>
                  <a:schemeClr val="tx1"/>
                </a:solidFill>
                <a:effectLst/>
                <a:latin typeface="+mn-lt"/>
                <a:ea typeface="+mn-ea"/>
                <a:cs typeface="+mn-cs"/>
              </a:rPr>
              <a:t>The big downfall is that business logic ends up coupled to infrastructure concerns.  Data Access, I/O, and Web Services are all infrastructure.  </a:t>
            </a:r>
          </a:p>
          <a:p>
            <a:r>
              <a:rPr lang="en-AU" sz="1200" b="0" i="0" kern="1200" dirty="0" smtClean="0">
                <a:solidFill>
                  <a:schemeClr val="tx1"/>
                </a:solidFill>
                <a:effectLst/>
                <a:latin typeface="+mn-lt"/>
                <a:ea typeface="+mn-ea"/>
                <a:cs typeface="+mn-cs"/>
              </a:rPr>
              <a:t>Infrastructure is any code that is a </a:t>
            </a:r>
            <a:r>
              <a:rPr lang="en-AU" sz="1200" b="1" i="0" kern="1200" dirty="0" smtClean="0">
                <a:solidFill>
                  <a:schemeClr val="tx1"/>
                </a:solidFill>
                <a:effectLst/>
                <a:latin typeface="+mn-lt"/>
                <a:ea typeface="+mn-ea"/>
                <a:cs typeface="+mn-cs"/>
              </a:rPr>
              <a:t>commodity and does not give your application a competitive advantage</a:t>
            </a:r>
            <a:r>
              <a:rPr lang="en-AU" sz="1200" b="0" i="0" kern="1200" dirty="0" smtClean="0">
                <a:solidFill>
                  <a:schemeClr val="tx1"/>
                </a:solidFill>
                <a:effectLst/>
                <a:latin typeface="+mn-lt"/>
                <a:ea typeface="+mn-ea"/>
                <a:cs typeface="+mn-cs"/>
              </a:rPr>
              <a:t>.  </a:t>
            </a:r>
          </a:p>
          <a:p>
            <a:r>
              <a:rPr lang="en-AU" sz="1200" b="0" i="0" kern="1200" dirty="0" smtClean="0">
                <a:solidFill>
                  <a:schemeClr val="tx1"/>
                </a:solidFill>
                <a:effectLst/>
                <a:latin typeface="+mn-lt"/>
                <a:ea typeface="+mn-ea"/>
                <a:cs typeface="+mn-cs"/>
              </a:rPr>
              <a:t>This code is most likely to change frequently as the application goes through years of maintenance.  </a:t>
            </a:r>
          </a:p>
          <a:p>
            <a:r>
              <a:rPr lang="en-AU" sz="1200" b="0" i="0" kern="1200" dirty="0" smtClean="0">
                <a:solidFill>
                  <a:schemeClr val="tx1"/>
                </a:solidFill>
                <a:effectLst/>
                <a:latin typeface="+mn-lt"/>
                <a:ea typeface="+mn-ea"/>
                <a:cs typeface="+mn-cs"/>
              </a:rPr>
              <a:t>ASMX, is already deprecated in favour of WCF, which will go as well. It is foolish to tightly couple the business logic to WCF.  </a:t>
            </a:r>
          </a:p>
          <a:p>
            <a:r>
              <a:rPr lang="en-AU" sz="1200" b="0" i="0" kern="1200" dirty="0" smtClean="0">
                <a:solidFill>
                  <a:schemeClr val="tx1"/>
                </a:solidFill>
                <a:effectLst/>
                <a:latin typeface="+mn-lt"/>
                <a:ea typeface="+mn-ea"/>
                <a:cs typeface="+mn-cs"/>
              </a:rPr>
              <a:t>Data access changes every few years, so we definitely don't want to be tightly coupled to it.  </a:t>
            </a:r>
          </a:p>
          <a:p>
            <a:r>
              <a:rPr lang="en-AU" sz="1200" b="0" i="0" kern="1200" dirty="0" smtClean="0">
                <a:solidFill>
                  <a:schemeClr val="tx1"/>
                </a:solidFill>
                <a:effectLst/>
                <a:latin typeface="+mn-lt"/>
                <a:ea typeface="+mn-ea"/>
                <a:cs typeface="+mn-cs"/>
              </a:rPr>
              <a:t>For long-life, we would want our business logic to be independent of these infrastructure concerns so that as infrastructure changes, the business logic doesn't have to.</a:t>
            </a:r>
            <a:endParaRPr lang="en-AU" dirty="0" smtClean="0"/>
          </a:p>
          <a:p>
            <a:endParaRPr lang="en-AU" dirty="0"/>
          </a:p>
        </p:txBody>
      </p:sp>
      <p:sp>
        <p:nvSpPr>
          <p:cNvPr id="4" name="Slide Number Placeholder 3"/>
          <p:cNvSpPr>
            <a:spLocks noGrp="1"/>
          </p:cNvSpPr>
          <p:nvPr>
            <p:ph type="sldNum" sz="quarter" idx="10"/>
          </p:nvPr>
        </p:nvSpPr>
        <p:spPr/>
        <p:txBody>
          <a:bodyPr/>
          <a:lstStyle/>
          <a:p>
            <a:fld id="{00B506F6-AA7D-4E48-B2A4-EC2D31AAE0F0}" type="slidenum">
              <a:rPr lang="en-US" smtClean="0"/>
              <a:pPr/>
              <a:t>8</a:t>
            </a:fld>
            <a:endParaRPr lang="en-US"/>
          </a:p>
        </p:txBody>
      </p:sp>
    </p:spTree>
    <p:extLst>
      <p:ext uri="{BB962C8B-B14F-4D97-AF65-F5344CB8AC3E}">
        <p14:creationId xmlns:p14="http://schemas.microsoft.com/office/powerpoint/2010/main" val="22624251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E712D221-E1E3-4FE2-9986-0A706E166B77}" type="slidenum">
              <a:rPr lang="en-US" smtClean="0"/>
              <a:pPr/>
              <a:t>9</a:t>
            </a:fld>
            <a:endParaRPr lang="en-US" smtClean="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11168279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0" kern="1200" dirty="0" smtClean="0">
                <a:solidFill>
                  <a:schemeClr val="tx1"/>
                </a:solidFill>
                <a:effectLst/>
                <a:latin typeface="+mn-lt"/>
                <a:ea typeface="+mn-ea"/>
                <a:cs typeface="+mn-cs"/>
              </a:rPr>
              <a:t>Each subsequent layer depends on the layers beneath it, and then every layer normally will depend on some common infrastructure and utility services.  </a:t>
            </a:r>
          </a:p>
          <a:p>
            <a:r>
              <a:rPr lang="en-AU" sz="1200" b="0" i="0" kern="1200" dirty="0" smtClean="0">
                <a:solidFill>
                  <a:schemeClr val="tx1"/>
                </a:solidFill>
                <a:effectLst/>
                <a:latin typeface="+mn-lt"/>
                <a:ea typeface="+mn-ea"/>
                <a:cs typeface="+mn-cs"/>
              </a:rPr>
              <a:t>The big drawback to this top-down layered architecture is the coupling that it creates.  </a:t>
            </a:r>
          </a:p>
          <a:p>
            <a:r>
              <a:rPr lang="en-AU" sz="1200" b="0" i="0" kern="1200" dirty="0" smtClean="0">
                <a:solidFill>
                  <a:schemeClr val="tx1"/>
                </a:solidFill>
                <a:effectLst/>
                <a:latin typeface="+mn-lt"/>
                <a:ea typeface="+mn-ea"/>
                <a:cs typeface="+mn-cs"/>
              </a:rPr>
              <a:t>Each layer is coupled to the layers below it, and each layer is often coupled to various infrastructure concerns.  </a:t>
            </a:r>
          </a:p>
          <a:p>
            <a:r>
              <a:rPr lang="en-AU" sz="1200" b="0" i="0" kern="1200" dirty="0" smtClean="0">
                <a:solidFill>
                  <a:schemeClr val="tx1"/>
                </a:solidFill>
                <a:effectLst/>
                <a:latin typeface="+mn-lt"/>
                <a:ea typeface="+mn-ea"/>
                <a:cs typeface="+mn-cs"/>
              </a:rPr>
              <a:t>However, without coupling, our systems wouldn't do anything useful, but this architecture creates unnecessary coupling. </a:t>
            </a:r>
          </a:p>
          <a:p>
            <a:r>
              <a:rPr lang="en-AU" sz="1200" b="0" i="0" kern="1200" dirty="0" smtClean="0">
                <a:solidFill>
                  <a:schemeClr val="tx1"/>
                </a:solidFill>
                <a:effectLst/>
                <a:latin typeface="+mn-lt"/>
                <a:ea typeface="+mn-ea"/>
                <a:cs typeface="+mn-cs"/>
              </a:rPr>
              <a:t>The biggest offender (and most common) is the coupling of UI and business logic to data access.  </a:t>
            </a:r>
          </a:p>
          <a:p>
            <a:r>
              <a:rPr lang="en-AU" sz="1200" b="0" i="0" kern="1200" dirty="0" smtClean="0">
                <a:solidFill>
                  <a:schemeClr val="tx1"/>
                </a:solidFill>
                <a:effectLst/>
                <a:latin typeface="+mn-lt"/>
                <a:ea typeface="+mn-ea"/>
                <a:cs typeface="+mn-cs"/>
              </a:rPr>
              <a:t>Yes, UI is coupled to data access with this approach.  Transitive dependencies are still dependencies.  </a:t>
            </a:r>
          </a:p>
          <a:p>
            <a:r>
              <a:rPr lang="en-AU" sz="1200" b="0" i="0" kern="1200" dirty="0" smtClean="0">
                <a:solidFill>
                  <a:schemeClr val="tx1"/>
                </a:solidFill>
                <a:effectLst/>
                <a:latin typeface="+mn-lt"/>
                <a:ea typeface="+mn-ea"/>
                <a:cs typeface="+mn-cs"/>
              </a:rPr>
              <a:t>The UI can't function if business logic isn't there.  Business logic can't function if data access isn't there.  </a:t>
            </a:r>
          </a:p>
          <a:p>
            <a:r>
              <a:rPr lang="en-AU" sz="1200" b="0" i="0" kern="1200" dirty="0" smtClean="0">
                <a:solidFill>
                  <a:schemeClr val="tx1"/>
                </a:solidFill>
                <a:effectLst/>
                <a:latin typeface="+mn-lt"/>
                <a:ea typeface="+mn-ea"/>
                <a:cs typeface="+mn-cs"/>
              </a:rPr>
              <a:t>Data access changes frequently</a:t>
            </a:r>
          </a:p>
          <a:p>
            <a:r>
              <a:rPr lang="en-AU" sz="1200" b="0" i="0" kern="1200" dirty="0" smtClean="0">
                <a:solidFill>
                  <a:schemeClr val="tx1"/>
                </a:solidFill>
                <a:effectLst/>
                <a:latin typeface="+mn-lt"/>
                <a:ea typeface="+mn-ea"/>
                <a:cs typeface="+mn-cs"/>
              </a:rPr>
              <a:t>We can count on needing to modify data access three years from now for any healthy, long-lived systems that's mission-critical to the business.  </a:t>
            </a:r>
          </a:p>
          <a:p>
            <a:r>
              <a:rPr lang="en-AU" sz="1200" b="0" i="0" kern="1200" dirty="0" smtClean="0">
                <a:solidFill>
                  <a:schemeClr val="tx1"/>
                </a:solidFill>
                <a:effectLst/>
                <a:latin typeface="+mn-lt"/>
                <a:ea typeface="+mn-ea"/>
                <a:cs typeface="+mn-cs"/>
              </a:rPr>
              <a:t>We often don't keep systems up-to-date because it's impossible to do. </a:t>
            </a:r>
          </a:p>
          <a:p>
            <a:r>
              <a:rPr lang="en-AU" sz="1200" b="0" i="0" kern="1200" dirty="0" smtClean="0">
                <a:solidFill>
                  <a:schemeClr val="tx1"/>
                </a:solidFill>
                <a:effectLst/>
                <a:latin typeface="+mn-lt"/>
                <a:ea typeface="+mn-ea"/>
                <a:cs typeface="+mn-cs"/>
              </a:rPr>
              <a:t> If coupling prevents easily upgrading parts of the system, then the business has no choice but to let the system fall behind into a state of disrepair.  legacy systems become stale, and are rewritten.</a:t>
            </a:r>
          </a:p>
          <a:p>
            <a:endParaRPr lang="en-AU" dirty="0"/>
          </a:p>
        </p:txBody>
      </p:sp>
      <p:sp>
        <p:nvSpPr>
          <p:cNvPr id="4" name="Slide Number Placeholder 3"/>
          <p:cNvSpPr>
            <a:spLocks noGrp="1"/>
          </p:cNvSpPr>
          <p:nvPr>
            <p:ph type="sldNum" sz="quarter" idx="10"/>
          </p:nvPr>
        </p:nvSpPr>
        <p:spPr/>
        <p:txBody>
          <a:bodyPr/>
          <a:lstStyle/>
          <a:p>
            <a:fld id="{00B506F6-AA7D-4E48-B2A4-EC2D31AAE0F0}" type="slidenum">
              <a:rPr lang="en-US" smtClean="0"/>
              <a:pPr/>
              <a:t>11</a:t>
            </a:fld>
            <a:endParaRPr lang="en-US"/>
          </a:p>
        </p:txBody>
      </p:sp>
    </p:spTree>
    <p:extLst>
      <p:ext uri="{BB962C8B-B14F-4D97-AF65-F5344CB8AC3E}">
        <p14:creationId xmlns:p14="http://schemas.microsoft.com/office/powerpoint/2010/main" val="1286430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 Cover">
    <p:spTree>
      <p:nvGrpSpPr>
        <p:cNvPr id="1" name=""/>
        <p:cNvGrpSpPr/>
        <p:nvPr/>
      </p:nvGrpSpPr>
      <p:grpSpPr>
        <a:xfrm>
          <a:off x="0" y="0"/>
          <a:ext cx="0" cy="0"/>
          <a:chOff x="0" y="0"/>
          <a:chExt cx="0" cy="0"/>
        </a:xfrm>
      </p:grpSpPr>
      <p:sp>
        <p:nvSpPr>
          <p:cNvPr id="2" name="Title 1"/>
          <p:cNvSpPr>
            <a:spLocks noGrp="1"/>
          </p:cNvSpPr>
          <p:nvPr>
            <p:ph type="ctrTitle"/>
          </p:nvPr>
        </p:nvSpPr>
        <p:spPr>
          <a:xfrm>
            <a:off x="4572000" y="543765"/>
            <a:ext cx="4500000" cy="3600000"/>
          </a:xfrm>
          <a:prstGeom prst="snipRoundRect">
            <a:avLst>
              <a:gd name="adj1" fmla="val 4330"/>
              <a:gd name="adj2" fmla="val 0"/>
            </a:avLst>
          </a:prstGeom>
          <a:solidFill>
            <a:schemeClr val="bg1"/>
          </a:solidFill>
        </p:spPr>
        <p:txBody>
          <a:bodyPr wrap="square" lIns="180000" tIns="180000" rIns="180000" bIns="180000">
            <a:normAutofit/>
          </a:bodyPr>
          <a:lstStyle>
            <a:lvl1pPr algn="l">
              <a:defRPr sz="3200">
                <a:latin typeface="+mj-lt"/>
              </a:defRPr>
            </a:lvl1pPr>
          </a:lstStyle>
          <a:p>
            <a:r>
              <a:rPr lang="en-US" smtClean="0"/>
              <a:t>Click to edit Master title style</a:t>
            </a:r>
            <a:endParaRPr lang="en-AU" dirty="0"/>
          </a:p>
        </p:txBody>
      </p:sp>
      <p:sp>
        <p:nvSpPr>
          <p:cNvPr id="10" name="Freeform 9"/>
          <p:cNvSpPr/>
          <p:nvPr/>
        </p:nvSpPr>
        <p:spPr>
          <a:xfrm>
            <a:off x="-18927" y="530295"/>
            <a:ext cx="4518928" cy="5442757"/>
          </a:xfrm>
          <a:custGeom>
            <a:avLst/>
            <a:gdLst>
              <a:gd name="connsiteX0" fmla="*/ 0 w 4500000"/>
              <a:gd name="connsiteY0" fmla="*/ 162180 h 5429288"/>
              <a:gd name="connsiteX1" fmla="*/ 47502 w 4500000"/>
              <a:gd name="connsiteY1" fmla="*/ 47501 h 5429288"/>
              <a:gd name="connsiteX2" fmla="*/ 162181 w 4500000"/>
              <a:gd name="connsiteY2" fmla="*/ 0 h 5429288"/>
              <a:gd name="connsiteX3" fmla="*/ 4337820 w 4500000"/>
              <a:gd name="connsiteY3" fmla="*/ 0 h 5429288"/>
              <a:gd name="connsiteX4" fmla="*/ 4452499 w 4500000"/>
              <a:gd name="connsiteY4" fmla="*/ 47502 h 5429288"/>
              <a:gd name="connsiteX5" fmla="*/ 4500000 w 4500000"/>
              <a:gd name="connsiteY5" fmla="*/ 162181 h 5429288"/>
              <a:gd name="connsiteX6" fmla="*/ 4500000 w 4500000"/>
              <a:gd name="connsiteY6" fmla="*/ 5267108 h 5429288"/>
              <a:gd name="connsiteX7" fmla="*/ 4452499 w 4500000"/>
              <a:gd name="connsiteY7" fmla="*/ 5381787 h 5429288"/>
              <a:gd name="connsiteX8" fmla="*/ 4337820 w 4500000"/>
              <a:gd name="connsiteY8" fmla="*/ 5429288 h 5429288"/>
              <a:gd name="connsiteX9" fmla="*/ 162180 w 4500000"/>
              <a:gd name="connsiteY9" fmla="*/ 5429288 h 5429288"/>
              <a:gd name="connsiteX10" fmla="*/ 47501 w 4500000"/>
              <a:gd name="connsiteY10" fmla="*/ 5381786 h 5429288"/>
              <a:gd name="connsiteX11" fmla="*/ 0 w 4500000"/>
              <a:gd name="connsiteY11" fmla="*/ 5267107 h 5429288"/>
              <a:gd name="connsiteX12" fmla="*/ 0 w 4500000"/>
              <a:gd name="connsiteY12" fmla="*/ 162180 h 5429288"/>
              <a:gd name="connsiteX0" fmla="*/ 560789 w 5060789"/>
              <a:gd name="connsiteY0" fmla="*/ 877851 h 6144959"/>
              <a:gd name="connsiteX1" fmla="*/ 722970 w 5060789"/>
              <a:gd name="connsiteY1" fmla="*/ 715671 h 6144959"/>
              <a:gd name="connsiteX2" fmla="*/ 4898609 w 5060789"/>
              <a:gd name="connsiteY2" fmla="*/ 715671 h 6144959"/>
              <a:gd name="connsiteX3" fmla="*/ 5013288 w 5060789"/>
              <a:gd name="connsiteY3" fmla="*/ 763173 h 6144959"/>
              <a:gd name="connsiteX4" fmla="*/ 5060789 w 5060789"/>
              <a:gd name="connsiteY4" fmla="*/ 877852 h 6144959"/>
              <a:gd name="connsiteX5" fmla="*/ 5060789 w 5060789"/>
              <a:gd name="connsiteY5" fmla="*/ 5982779 h 6144959"/>
              <a:gd name="connsiteX6" fmla="*/ 5013288 w 5060789"/>
              <a:gd name="connsiteY6" fmla="*/ 6097458 h 6144959"/>
              <a:gd name="connsiteX7" fmla="*/ 4898609 w 5060789"/>
              <a:gd name="connsiteY7" fmla="*/ 6144959 h 6144959"/>
              <a:gd name="connsiteX8" fmla="*/ 722969 w 5060789"/>
              <a:gd name="connsiteY8" fmla="*/ 6144959 h 6144959"/>
              <a:gd name="connsiteX9" fmla="*/ 608290 w 5060789"/>
              <a:gd name="connsiteY9" fmla="*/ 6097457 h 6144959"/>
              <a:gd name="connsiteX10" fmla="*/ 560789 w 5060789"/>
              <a:gd name="connsiteY10" fmla="*/ 5982778 h 6144959"/>
              <a:gd name="connsiteX11" fmla="*/ 560789 w 5060789"/>
              <a:gd name="connsiteY11" fmla="*/ 877851 h 6144959"/>
              <a:gd name="connsiteX0" fmla="*/ 560789 w 5060789"/>
              <a:gd name="connsiteY0" fmla="*/ 335984 h 5603092"/>
              <a:gd name="connsiteX1" fmla="*/ 722970 w 5060789"/>
              <a:gd name="connsiteY1" fmla="*/ 173804 h 5603092"/>
              <a:gd name="connsiteX2" fmla="*/ 4898609 w 5060789"/>
              <a:gd name="connsiteY2" fmla="*/ 173804 h 5603092"/>
              <a:gd name="connsiteX3" fmla="*/ 5013288 w 5060789"/>
              <a:gd name="connsiteY3" fmla="*/ 221306 h 5603092"/>
              <a:gd name="connsiteX4" fmla="*/ 5060789 w 5060789"/>
              <a:gd name="connsiteY4" fmla="*/ 335985 h 5603092"/>
              <a:gd name="connsiteX5" fmla="*/ 5060789 w 5060789"/>
              <a:gd name="connsiteY5" fmla="*/ 5440912 h 5603092"/>
              <a:gd name="connsiteX6" fmla="*/ 5013288 w 5060789"/>
              <a:gd name="connsiteY6" fmla="*/ 5555591 h 5603092"/>
              <a:gd name="connsiteX7" fmla="*/ 4898609 w 5060789"/>
              <a:gd name="connsiteY7" fmla="*/ 5603092 h 5603092"/>
              <a:gd name="connsiteX8" fmla="*/ 722969 w 5060789"/>
              <a:gd name="connsiteY8" fmla="*/ 5603092 h 5603092"/>
              <a:gd name="connsiteX9" fmla="*/ 608290 w 5060789"/>
              <a:gd name="connsiteY9" fmla="*/ 5555590 h 5603092"/>
              <a:gd name="connsiteX10" fmla="*/ 560789 w 5060789"/>
              <a:gd name="connsiteY10" fmla="*/ 5440911 h 5603092"/>
              <a:gd name="connsiteX11" fmla="*/ 560789 w 5060789"/>
              <a:gd name="connsiteY11" fmla="*/ 335984 h 5603092"/>
              <a:gd name="connsiteX0" fmla="*/ 357589 w 4857589"/>
              <a:gd name="connsiteY0" fmla="*/ 335984 h 5603092"/>
              <a:gd name="connsiteX1" fmla="*/ 519770 w 4857589"/>
              <a:gd name="connsiteY1" fmla="*/ 173804 h 5603092"/>
              <a:gd name="connsiteX2" fmla="*/ 4695409 w 4857589"/>
              <a:gd name="connsiteY2" fmla="*/ 173804 h 5603092"/>
              <a:gd name="connsiteX3" fmla="*/ 4810088 w 4857589"/>
              <a:gd name="connsiteY3" fmla="*/ 221306 h 5603092"/>
              <a:gd name="connsiteX4" fmla="*/ 4857589 w 4857589"/>
              <a:gd name="connsiteY4" fmla="*/ 335985 h 5603092"/>
              <a:gd name="connsiteX5" fmla="*/ 4857589 w 4857589"/>
              <a:gd name="connsiteY5" fmla="*/ 5440912 h 5603092"/>
              <a:gd name="connsiteX6" fmla="*/ 4810088 w 4857589"/>
              <a:gd name="connsiteY6" fmla="*/ 5555591 h 5603092"/>
              <a:gd name="connsiteX7" fmla="*/ 4695409 w 4857589"/>
              <a:gd name="connsiteY7" fmla="*/ 5603092 h 5603092"/>
              <a:gd name="connsiteX8" fmla="*/ 519769 w 4857589"/>
              <a:gd name="connsiteY8" fmla="*/ 5603092 h 5603092"/>
              <a:gd name="connsiteX9" fmla="*/ 405090 w 4857589"/>
              <a:gd name="connsiteY9" fmla="*/ 5555590 h 5603092"/>
              <a:gd name="connsiteX10" fmla="*/ 357589 w 4857589"/>
              <a:gd name="connsiteY10" fmla="*/ 5440911 h 5603092"/>
              <a:gd name="connsiteX11" fmla="*/ 357589 w 4857589"/>
              <a:gd name="connsiteY11" fmla="*/ 335984 h 5603092"/>
              <a:gd name="connsiteX0" fmla="*/ 357589 w 4857589"/>
              <a:gd name="connsiteY0" fmla="*/ 335984 h 5772425"/>
              <a:gd name="connsiteX1" fmla="*/ 519770 w 4857589"/>
              <a:gd name="connsiteY1" fmla="*/ 343137 h 5772425"/>
              <a:gd name="connsiteX2" fmla="*/ 4695409 w 4857589"/>
              <a:gd name="connsiteY2" fmla="*/ 343137 h 5772425"/>
              <a:gd name="connsiteX3" fmla="*/ 4810088 w 4857589"/>
              <a:gd name="connsiteY3" fmla="*/ 390639 h 5772425"/>
              <a:gd name="connsiteX4" fmla="*/ 4857589 w 4857589"/>
              <a:gd name="connsiteY4" fmla="*/ 505318 h 5772425"/>
              <a:gd name="connsiteX5" fmla="*/ 4857589 w 4857589"/>
              <a:gd name="connsiteY5" fmla="*/ 5610245 h 5772425"/>
              <a:gd name="connsiteX6" fmla="*/ 4810088 w 4857589"/>
              <a:gd name="connsiteY6" fmla="*/ 5724924 h 5772425"/>
              <a:gd name="connsiteX7" fmla="*/ 4695409 w 4857589"/>
              <a:gd name="connsiteY7" fmla="*/ 5772425 h 5772425"/>
              <a:gd name="connsiteX8" fmla="*/ 519769 w 4857589"/>
              <a:gd name="connsiteY8" fmla="*/ 5772425 h 5772425"/>
              <a:gd name="connsiteX9" fmla="*/ 405090 w 4857589"/>
              <a:gd name="connsiteY9" fmla="*/ 5724923 h 5772425"/>
              <a:gd name="connsiteX10" fmla="*/ 357589 w 4857589"/>
              <a:gd name="connsiteY10" fmla="*/ 5610244 h 5772425"/>
              <a:gd name="connsiteX11" fmla="*/ 357589 w 4857589"/>
              <a:gd name="connsiteY11" fmla="*/ 335984 h 5772425"/>
              <a:gd name="connsiteX0" fmla="*/ 0 w 5079903"/>
              <a:gd name="connsiteY0" fmla="*/ 877851 h 6314292"/>
              <a:gd name="connsiteX1" fmla="*/ 4337820 w 5079903"/>
              <a:gd name="connsiteY1" fmla="*/ 885004 h 6314292"/>
              <a:gd name="connsiteX2" fmla="*/ 4452499 w 5079903"/>
              <a:gd name="connsiteY2" fmla="*/ 932506 h 6314292"/>
              <a:gd name="connsiteX3" fmla="*/ 4500000 w 5079903"/>
              <a:gd name="connsiteY3" fmla="*/ 1047185 h 6314292"/>
              <a:gd name="connsiteX4" fmla="*/ 4500000 w 5079903"/>
              <a:gd name="connsiteY4" fmla="*/ 6152112 h 6314292"/>
              <a:gd name="connsiteX5" fmla="*/ 4452499 w 5079903"/>
              <a:gd name="connsiteY5" fmla="*/ 6266791 h 6314292"/>
              <a:gd name="connsiteX6" fmla="*/ 4337820 w 5079903"/>
              <a:gd name="connsiteY6" fmla="*/ 6314292 h 6314292"/>
              <a:gd name="connsiteX7" fmla="*/ 162180 w 5079903"/>
              <a:gd name="connsiteY7" fmla="*/ 6314292 h 6314292"/>
              <a:gd name="connsiteX8" fmla="*/ 47501 w 5079903"/>
              <a:gd name="connsiteY8" fmla="*/ 6266790 h 6314292"/>
              <a:gd name="connsiteX9" fmla="*/ 0 w 5079903"/>
              <a:gd name="connsiteY9" fmla="*/ 6152111 h 6314292"/>
              <a:gd name="connsiteX10" fmla="*/ 0 w 5079903"/>
              <a:gd name="connsiteY10" fmla="*/ 877851 h 6314292"/>
              <a:gd name="connsiteX0" fmla="*/ 0 w 5079903"/>
              <a:gd name="connsiteY0" fmla="*/ 0 h 5436441"/>
              <a:gd name="connsiteX1" fmla="*/ 4337820 w 5079903"/>
              <a:gd name="connsiteY1" fmla="*/ 7153 h 5436441"/>
              <a:gd name="connsiteX2" fmla="*/ 4452499 w 5079903"/>
              <a:gd name="connsiteY2" fmla="*/ 54655 h 5436441"/>
              <a:gd name="connsiteX3" fmla="*/ 4500000 w 5079903"/>
              <a:gd name="connsiteY3" fmla="*/ 169334 h 5436441"/>
              <a:gd name="connsiteX4" fmla="*/ 4500000 w 5079903"/>
              <a:gd name="connsiteY4" fmla="*/ 5274261 h 5436441"/>
              <a:gd name="connsiteX5" fmla="*/ 4452499 w 5079903"/>
              <a:gd name="connsiteY5" fmla="*/ 5388940 h 5436441"/>
              <a:gd name="connsiteX6" fmla="*/ 4337820 w 5079903"/>
              <a:gd name="connsiteY6" fmla="*/ 5436441 h 5436441"/>
              <a:gd name="connsiteX7" fmla="*/ 162180 w 5079903"/>
              <a:gd name="connsiteY7" fmla="*/ 5436441 h 5436441"/>
              <a:gd name="connsiteX8" fmla="*/ 47501 w 5079903"/>
              <a:gd name="connsiteY8" fmla="*/ 5388939 h 5436441"/>
              <a:gd name="connsiteX9" fmla="*/ 0 w 5079903"/>
              <a:gd name="connsiteY9" fmla="*/ 5274260 h 5436441"/>
              <a:gd name="connsiteX10" fmla="*/ 0 w 5079903"/>
              <a:gd name="connsiteY10" fmla="*/ 0 h 5436441"/>
              <a:gd name="connsiteX0" fmla="*/ 0 w 5079903"/>
              <a:gd name="connsiteY0" fmla="*/ 31483 h 5467924"/>
              <a:gd name="connsiteX1" fmla="*/ 4337820 w 5079903"/>
              <a:gd name="connsiteY1" fmla="*/ 38636 h 5467924"/>
              <a:gd name="connsiteX2" fmla="*/ 4452499 w 5079903"/>
              <a:gd name="connsiteY2" fmla="*/ 86138 h 5467924"/>
              <a:gd name="connsiteX3" fmla="*/ 4500000 w 5079903"/>
              <a:gd name="connsiteY3" fmla="*/ 200817 h 5467924"/>
              <a:gd name="connsiteX4" fmla="*/ 4500000 w 5079903"/>
              <a:gd name="connsiteY4" fmla="*/ 5305744 h 5467924"/>
              <a:gd name="connsiteX5" fmla="*/ 4452499 w 5079903"/>
              <a:gd name="connsiteY5" fmla="*/ 5420423 h 5467924"/>
              <a:gd name="connsiteX6" fmla="*/ 4337820 w 5079903"/>
              <a:gd name="connsiteY6" fmla="*/ 5467924 h 5467924"/>
              <a:gd name="connsiteX7" fmla="*/ 162180 w 5079903"/>
              <a:gd name="connsiteY7" fmla="*/ 5467924 h 5467924"/>
              <a:gd name="connsiteX8" fmla="*/ 47501 w 5079903"/>
              <a:gd name="connsiteY8" fmla="*/ 5420422 h 5467924"/>
              <a:gd name="connsiteX9" fmla="*/ 0 w 5079903"/>
              <a:gd name="connsiteY9" fmla="*/ 5305743 h 5467924"/>
              <a:gd name="connsiteX10" fmla="*/ 0 w 5079903"/>
              <a:gd name="connsiteY10" fmla="*/ 31483 h 5467924"/>
              <a:gd name="connsiteX0" fmla="*/ 0 w 5079903"/>
              <a:gd name="connsiteY0" fmla="*/ 0 h 5436441"/>
              <a:gd name="connsiteX1" fmla="*/ 4337820 w 5079903"/>
              <a:gd name="connsiteY1" fmla="*/ 7153 h 5436441"/>
              <a:gd name="connsiteX2" fmla="*/ 4452499 w 5079903"/>
              <a:gd name="connsiteY2" fmla="*/ 54655 h 5436441"/>
              <a:gd name="connsiteX3" fmla="*/ 4500000 w 5079903"/>
              <a:gd name="connsiteY3" fmla="*/ 169334 h 5436441"/>
              <a:gd name="connsiteX4" fmla="*/ 4500000 w 5079903"/>
              <a:gd name="connsiteY4" fmla="*/ 5274261 h 5436441"/>
              <a:gd name="connsiteX5" fmla="*/ 4452499 w 5079903"/>
              <a:gd name="connsiteY5" fmla="*/ 5388940 h 5436441"/>
              <a:gd name="connsiteX6" fmla="*/ 4337820 w 5079903"/>
              <a:gd name="connsiteY6" fmla="*/ 5436441 h 5436441"/>
              <a:gd name="connsiteX7" fmla="*/ 162180 w 5079903"/>
              <a:gd name="connsiteY7" fmla="*/ 5436441 h 5436441"/>
              <a:gd name="connsiteX8" fmla="*/ 47501 w 5079903"/>
              <a:gd name="connsiteY8" fmla="*/ 5388939 h 5436441"/>
              <a:gd name="connsiteX9" fmla="*/ 0 w 5079903"/>
              <a:gd name="connsiteY9" fmla="*/ 5274260 h 5436441"/>
              <a:gd name="connsiteX10" fmla="*/ 0 w 5079903"/>
              <a:gd name="connsiteY10" fmla="*/ 0 h 5436441"/>
              <a:gd name="connsiteX0" fmla="*/ 0 w 4500000"/>
              <a:gd name="connsiteY0" fmla="*/ 6316 h 5442757"/>
              <a:gd name="connsiteX1" fmla="*/ 4337820 w 4500000"/>
              <a:gd name="connsiteY1" fmla="*/ 13469 h 5442757"/>
              <a:gd name="connsiteX2" fmla="*/ 4452499 w 4500000"/>
              <a:gd name="connsiteY2" fmla="*/ 60971 h 5442757"/>
              <a:gd name="connsiteX3" fmla="*/ 4500000 w 4500000"/>
              <a:gd name="connsiteY3" fmla="*/ 175650 h 5442757"/>
              <a:gd name="connsiteX4" fmla="*/ 4500000 w 4500000"/>
              <a:gd name="connsiteY4" fmla="*/ 5280577 h 5442757"/>
              <a:gd name="connsiteX5" fmla="*/ 4452499 w 4500000"/>
              <a:gd name="connsiteY5" fmla="*/ 5395256 h 5442757"/>
              <a:gd name="connsiteX6" fmla="*/ 4337820 w 4500000"/>
              <a:gd name="connsiteY6" fmla="*/ 5442757 h 5442757"/>
              <a:gd name="connsiteX7" fmla="*/ 162180 w 4500000"/>
              <a:gd name="connsiteY7" fmla="*/ 5442757 h 5442757"/>
              <a:gd name="connsiteX8" fmla="*/ 47501 w 4500000"/>
              <a:gd name="connsiteY8" fmla="*/ 5395255 h 5442757"/>
              <a:gd name="connsiteX9" fmla="*/ 0 w 4500000"/>
              <a:gd name="connsiteY9" fmla="*/ 5280576 h 5442757"/>
              <a:gd name="connsiteX10" fmla="*/ 0 w 4500000"/>
              <a:gd name="connsiteY10" fmla="*/ 6316 h 5442757"/>
              <a:gd name="connsiteX0" fmla="*/ 0 w 4500032"/>
              <a:gd name="connsiteY0" fmla="*/ 6292 h 5442757"/>
              <a:gd name="connsiteX1" fmla="*/ 4337852 w 4500032"/>
              <a:gd name="connsiteY1" fmla="*/ 13469 h 5442757"/>
              <a:gd name="connsiteX2" fmla="*/ 4452531 w 4500032"/>
              <a:gd name="connsiteY2" fmla="*/ 60971 h 5442757"/>
              <a:gd name="connsiteX3" fmla="*/ 4500032 w 4500032"/>
              <a:gd name="connsiteY3" fmla="*/ 175650 h 5442757"/>
              <a:gd name="connsiteX4" fmla="*/ 4500032 w 4500032"/>
              <a:gd name="connsiteY4" fmla="*/ 5280577 h 5442757"/>
              <a:gd name="connsiteX5" fmla="*/ 4452531 w 4500032"/>
              <a:gd name="connsiteY5" fmla="*/ 5395256 h 5442757"/>
              <a:gd name="connsiteX6" fmla="*/ 4337852 w 4500032"/>
              <a:gd name="connsiteY6" fmla="*/ 5442757 h 5442757"/>
              <a:gd name="connsiteX7" fmla="*/ 162212 w 4500032"/>
              <a:gd name="connsiteY7" fmla="*/ 5442757 h 5442757"/>
              <a:gd name="connsiteX8" fmla="*/ 47533 w 4500032"/>
              <a:gd name="connsiteY8" fmla="*/ 5395255 h 5442757"/>
              <a:gd name="connsiteX9" fmla="*/ 32 w 4500032"/>
              <a:gd name="connsiteY9" fmla="*/ 5280576 h 5442757"/>
              <a:gd name="connsiteX10" fmla="*/ 0 w 4500032"/>
              <a:gd name="connsiteY10" fmla="*/ 6292 h 5442757"/>
              <a:gd name="connsiteX0" fmla="*/ 0 w 4500032"/>
              <a:gd name="connsiteY0" fmla="*/ 367536 h 5442757"/>
              <a:gd name="connsiteX1" fmla="*/ 4337852 w 4500032"/>
              <a:gd name="connsiteY1" fmla="*/ 13469 h 5442757"/>
              <a:gd name="connsiteX2" fmla="*/ 4452531 w 4500032"/>
              <a:gd name="connsiteY2" fmla="*/ 60971 h 5442757"/>
              <a:gd name="connsiteX3" fmla="*/ 4500032 w 4500032"/>
              <a:gd name="connsiteY3" fmla="*/ 175650 h 5442757"/>
              <a:gd name="connsiteX4" fmla="*/ 4500032 w 4500032"/>
              <a:gd name="connsiteY4" fmla="*/ 5280577 h 5442757"/>
              <a:gd name="connsiteX5" fmla="*/ 4452531 w 4500032"/>
              <a:gd name="connsiteY5" fmla="*/ 5395256 h 5442757"/>
              <a:gd name="connsiteX6" fmla="*/ 4337852 w 4500032"/>
              <a:gd name="connsiteY6" fmla="*/ 5442757 h 5442757"/>
              <a:gd name="connsiteX7" fmla="*/ 162212 w 4500032"/>
              <a:gd name="connsiteY7" fmla="*/ 5442757 h 5442757"/>
              <a:gd name="connsiteX8" fmla="*/ 47533 w 4500032"/>
              <a:gd name="connsiteY8" fmla="*/ 5395255 h 5442757"/>
              <a:gd name="connsiteX9" fmla="*/ 32 w 4500032"/>
              <a:gd name="connsiteY9" fmla="*/ 5280576 h 5442757"/>
              <a:gd name="connsiteX10" fmla="*/ 0 w 4500032"/>
              <a:gd name="connsiteY10" fmla="*/ 367536 h 5442757"/>
              <a:gd name="connsiteX0" fmla="*/ 0 w 4500032"/>
              <a:gd name="connsiteY0" fmla="*/ 17581 h 5442757"/>
              <a:gd name="connsiteX1" fmla="*/ 4337852 w 4500032"/>
              <a:gd name="connsiteY1" fmla="*/ 13469 h 5442757"/>
              <a:gd name="connsiteX2" fmla="*/ 4452531 w 4500032"/>
              <a:gd name="connsiteY2" fmla="*/ 60971 h 5442757"/>
              <a:gd name="connsiteX3" fmla="*/ 4500032 w 4500032"/>
              <a:gd name="connsiteY3" fmla="*/ 175650 h 5442757"/>
              <a:gd name="connsiteX4" fmla="*/ 4500032 w 4500032"/>
              <a:gd name="connsiteY4" fmla="*/ 5280577 h 5442757"/>
              <a:gd name="connsiteX5" fmla="*/ 4452531 w 4500032"/>
              <a:gd name="connsiteY5" fmla="*/ 5395256 h 5442757"/>
              <a:gd name="connsiteX6" fmla="*/ 4337852 w 4500032"/>
              <a:gd name="connsiteY6" fmla="*/ 5442757 h 5442757"/>
              <a:gd name="connsiteX7" fmla="*/ 162212 w 4500032"/>
              <a:gd name="connsiteY7" fmla="*/ 5442757 h 5442757"/>
              <a:gd name="connsiteX8" fmla="*/ 47533 w 4500032"/>
              <a:gd name="connsiteY8" fmla="*/ 5395255 h 5442757"/>
              <a:gd name="connsiteX9" fmla="*/ 32 w 4500032"/>
              <a:gd name="connsiteY9" fmla="*/ 5280576 h 5442757"/>
              <a:gd name="connsiteX10" fmla="*/ 0 w 4500032"/>
              <a:gd name="connsiteY10" fmla="*/ 17581 h 5442757"/>
              <a:gd name="connsiteX0" fmla="*/ 560758 w 5060790"/>
              <a:gd name="connsiteY0" fmla="*/ 17581 h 6184772"/>
              <a:gd name="connsiteX1" fmla="*/ 4898610 w 5060790"/>
              <a:gd name="connsiteY1" fmla="*/ 13469 h 6184772"/>
              <a:gd name="connsiteX2" fmla="*/ 5013289 w 5060790"/>
              <a:gd name="connsiteY2" fmla="*/ 60971 h 6184772"/>
              <a:gd name="connsiteX3" fmla="*/ 5060790 w 5060790"/>
              <a:gd name="connsiteY3" fmla="*/ 175650 h 6184772"/>
              <a:gd name="connsiteX4" fmla="*/ 5060790 w 5060790"/>
              <a:gd name="connsiteY4" fmla="*/ 5280577 h 6184772"/>
              <a:gd name="connsiteX5" fmla="*/ 5013289 w 5060790"/>
              <a:gd name="connsiteY5" fmla="*/ 5395256 h 6184772"/>
              <a:gd name="connsiteX6" fmla="*/ 4898610 w 5060790"/>
              <a:gd name="connsiteY6" fmla="*/ 5442757 h 6184772"/>
              <a:gd name="connsiteX7" fmla="*/ 722970 w 5060790"/>
              <a:gd name="connsiteY7" fmla="*/ 5442757 h 6184772"/>
              <a:gd name="connsiteX8" fmla="*/ 560790 w 5060790"/>
              <a:gd name="connsiteY8" fmla="*/ 5280576 h 6184772"/>
              <a:gd name="connsiteX9" fmla="*/ 560758 w 5060790"/>
              <a:gd name="connsiteY9" fmla="*/ 17581 h 6184772"/>
              <a:gd name="connsiteX0" fmla="*/ 741380 w 5241412"/>
              <a:gd name="connsiteY0" fmla="*/ 17581 h 6184772"/>
              <a:gd name="connsiteX1" fmla="*/ 5079232 w 5241412"/>
              <a:gd name="connsiteY1" fmla="*/ 13469 h 6184772"/>
              <a:gd name="connsiteX2" fmla="*/ 5193911 w 5241412"/>
              <a:gd name="connsiteY2" fmla="*/ 60971 h 6184772"/>
              <a:gd name="connsiteX3" fmla="*/ 5241412 w 5241412"/>
              <a:gd name="connsiteY3" fmla="*/ 175650 h 6184772"/>
              <a:gd name="connsiteX4" fmla="*/ 5241412 w 5241412"/>
              <a:gd name="connsiteY4" fmla="*/ 5280577 h 6184772"/>
              <a:gd name="connsiteX5" fmla="*/ 5193911 w 5241412"/>
              <a:gd name="connsiteY5" fmla="*/ 5395256 h 6184772"/>
              <a:gd name="connsiteX6" fmla="*/ 5079232 w 5241412"/>
              <a:gd name="connsiteY6" fmla="*/ 5442757 h 6184772"/>
              <a:gd name="connsiteX7" fmla="*/ 722970 w 5241412"/>
              <a:gd name="connsiteY7" fmla="*/ 5442757 h 6184772"/>
              <a:gd name="connsiteX8" fmla="*/ 741412 w 5241412"/>
              <a:gd name="connsiteY8" fmla="*/ 5280576 h 6184772"/>
              <a:gd name="connsiteX9" fmla="*/ 741380 w 5241412"/>
              <a:gd name="connsiteY9" fmla="*/ 17581 h 6184772"/>
              <a:gd name="connsiteX0" fmla="*/ 18891 w 4518923"/>
              <a:gd name="connsiteY0" fmla="*/ 17581 h 6184772"/>
              <a:gd name="connsiteX1" fmla="*/ 4356743 w 4518923"/>
              <a:gd name="connsiteY1" fmla="*/ 13469 h 6184772"/>
              <a:gd name="connsiteX2" fmla="*/ 4471422 w 4518923"/>
              <a:gd name="connsiteY2" fmla="*/ 60971 h 6184772"/>
              <a:gd name="connsiteX3" fmla="*/ 4518923 w 4518923"/>
              <a:gd name="connsiteY3" fmla="*/ 175650 h 6184772"/>
              <a:gd name="connsiteX4" fmla="*/ 4518923 w 4518923"/>
              <a:gd name="connsiteY4" fmla="*/ 5280577 h 6184772"/>
              <a:gd name="connsiteX5" fmla="*/ 4471422 w 4518923"/>
              <a:gd name="connsiteY5" fmla="*/ 5395256 h 6184772"/>
              <a:gd name="connsiteX6" fmla="*/ 4356743 w 4518923"/>
              <a:gd name="connsiteY6" fmla="*/ 5442757 h 6184772"/>
              <a:gd name="connsiteX7" fmla="*/ 481 w 4518923"/>
              <a:gd name="connsiteY7" fmla="*/ 5442757 h 6184772"/>
              <a:gd name="connsiteX8" fmla="*/ 18923 w 4518923"/>
              <a:gd name="connsiteY8" fmla="*/ 5280576 h 6184772"/>
              <a:gd name="connsiteX9" fmla="*/ 18891 w 4518923"/>
              <a:gd name="connsiteY9" fmla="*/ 17581 h 6184772"/>
              <a:gd name="connsiteX0" fmla="*/ 741385 w 5241417"/>
              <a:gd name="connsiteY0" fmla="*/ 17581 h 5442757"/>
              <a:gd name="connsiteX1" fmla="*/ 5079237 w 5241417"/>
              <a:gd name="connsiteY1" fmla="*/ 13469 h 5442757"/>
              <a:gd name="connsiteX2" fmla="*/ 5193916 w 5241417"/>
              <a:gd name="connsiteY2" fmla="*/ 60971 h 5442757"/>
              <a:gd name="connsiteX3" fmla="*/ 5241417 w 5241417"/>
              <a:gd name="connsiteY3" fmla="*/ 175650 h 5442757"/>
              <a:gd name="connsiteX4" fmla="*/ 5241417 w 5241417"/>
              <a:gd name="connsiteY4" fmla="*/ 5280577 h 5442757"/>
              <a:gd name="connsiteX5" fmla="*/ 5193916 w 5241417"/>
              <a:gd name="connsiteY5" fmla="*/ 5395256 h 5442757"/>
              <a:gd name="connsiteX6" fmla="*/ 5079237 w 5241417"/>
              <a:gd name="connsiteY6" fmla="*/ 5442757 h 5442757"/>
              <a:gd name="connsiteX7" fmla="*/ 722975 w 5241417"/>
              <a:gd name="connsiteY7" fmla="*/ 5442757 h 5442757"/>
              <a:gd name="connsiteX8" fmla="*/ 741385 w 5241417"/>
              <a:gd name="connsiteY8" fmla="*/ 17581 h 5442757"/>
              <a:gd name="connsiteX0" fmla="*/ 741385 w 5241417"/>
              <a:gd name="connsiteY0" fmla="*/ 17581 h 5442757"/>
              <a:gd name="connsiteX1" fmla="*/ 5079237 w 5241417"/>
              <a:gd name="connsiteY1" fmla="*/ 13469 h 5442757"/>
              <a:gd name="connsiteX2" fmla="*/ 5193916 w 5241417"/>
              <a:gd name="connsiteY2" fmla="*/ 60971 h 5442757"/>
              <a:gd name="connsiteX3" fmla="*/ 5241417 w 5241417"/>
              <a:gd name="connsiteY3" fmla="*/ 175650 h 5442757"/>
              <a:gd name="connsiteX4" fmla="*/ 5241417 w 5241417"/>
              <a:gd name="connsiteY4" fmla="*/ 5280577 h 5442757"/>
              <a:gd name="connsiteX5" fmla="*/ 5193916 w 5241417"/>
              <a:gd name="connsiteY5" fmla="*/ 5395256 h 5442757"/>
              <a:gd name="connsiteX6" fmla="*/ 5079237 w 5241417"/>
              <a:gd name="connsiteY6" fmla="*/ 5442757 h 5442757"/>
              <a:gd name="connsiteX7" fmla="*/ 722975 w 5241417"/>
              <a:gd name="connsiteY7" fmla="*/ 5442757 h 5442757"/>
              <a:gd name="connsiteX8" fmla="*/ 741385 w 5241417"/>
              <a:gd name="connsiteY8" fmla="*/ 17581 h 5442757"/>
              <a:gd name="connsiteX0" fmla="*/ 18896 w 4518928"/>
              <a:gd name="connsiteY0" fmla="*/ 17581 h 5442757"/>
              <a:gd name="connsiteX1" fmla="*/ 4356748 w 4518928"/>
              <a:gd name="connsiteY1" fmla="*/ 13469 h 5442757"/>
              <a:gd name="connsiteX2" fmla="*/ 4471427 w 4518928"/>
              <a:gd name="connsiteY2" fmla="*/ 60971 h 5442757"/>
              <a:gd name="connsiteX3" fmla="*/ 4518928 w 4518928"/>
              <a:gd name="connsiteY3" fmla="*/ 175650 h 5442757"/>
              <a:gd name="connsiteX4" fmla="*/ 4518928 w 4518928"/>
              <a:gd name="connsiteY4" fmla="*/ 5280577 h 5442757"/>
              <a:gd name="connsiteX5" fmla="*/ 4471427 w 4518928"/>
              <a:gd name="connsiteY5" fmla="*/ 5395256 h 5442757"/>
              <a:gd name="connsiteX6" fmla="*/ 4356748 w 4518928"/>
              <a:gd name="connsiteY6" fmla="*/ 5442757 h 5442757"/>
              <a:gd name="connsiteX7" fmla="*/ 486 w 4518928"/>
              <a:gd name="connsiteY7" fmla="*/ 5442757 h 5442757"/>
              <a:gd name="connsiteX8" fmla="*/ 18896 w 4518928"/>
              <a:gd name="connsiteY8" fmla="*/ 17581 h 5442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18928" h="5442757">
                <a:moveTo>
                  <a:pt x="18896" y="17581"/>
                </a:moveTo>
                <a:lnTo>
                  <a:pt x="4356748" y="13469"/>
                </a:lnTo>
                <a:cubicBezTo>
                  <a:pt x="4331186" y="0"/>
                  <a:pt x="4441012" y="30556"/>
                  <a:pt x="4471427" y="60971"/>
                </a:cubicBezTo>
                <a:cubicBezTo>
                  <a:pt x="4501842" y="91386"/>
                  <a:pt x="4518928" y="132637"/>
                  <a:pt x="4518928" y="175650"/>
                </a:cubicBezTo>
                <a:lnTo>
                  <a:pt x="4518928" y="5280577"/>
                </a:lnTo>
                <a:cubicBezTo>
                  <a:pt x="4518928" y="5323590"/>
                  <a:pt x="4501841" y="5364841"/>
                  <a:pt x="4471427" y="5395256"/>
                </a:cubicBezTo>
                <a:cubicBezTo>
                  <a:pt x="4441012" y="5425671"/>
                  <a:pt x="4399761" y="5442757"/>
                  <a:pt x="4356748" y="5442757"/>
                </a:cubicBezTo>
                <a:lnTo>
                  <a:pt x="486" y="5442757"/>
                </a:lnTo>
                <a:cubicBezTo>
                  <a:pt x="0" y="3612872"/>
                  <a:pt x="4052" y="1746551"/>
                  <a:pt x="18896" y="17581"/>
                </a:cubicBezTo>
                <a:close/>
              </a:path>
            </a:pathLst>
          </a:custGeom>
          <a:solidFill>
            <a:srgbClr val="BE10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Subtitle 2"/>
          <p:cNvSpPr>
            <a:spLocks noGrp="1"/>
          </p:cNvSpPr>
          <p:nvPr>
            <p:ph type="subTitle" idx="1"/>
          </p:nvPr>
        </p:nvSpPr>
        <p:spPr>
          <a:xfrm>
            <a:off x="4565611" y="4224664"/>
            <a:ext cx="4510330" cy="1737372"/>
          </a:xfrm>
          <a:custGeom>
            <a:avLst/>
            <a:gdLst>
              <a:gd name="connsiteX0" fmla="*/ 0 w 4500000"/>
              <a:gd name="connsiteY0" fmla="*/ 154105 h 1737372"/>
              <a:gd name="connsiteX1" fmla="*/ 45136 w 4500000"/>
              <a:gd name="connsiteY1" fmla="*/ 45136 h 1737372"/>
              <a:gd name="connsiteX2" fmla="*/ 154105 w 4500000"/>
              <a:gd name="connsiteY2" fmla="*/ 0 h 1737372"/>
              <a:gd name="connsiteX3" fmla="*/ 4345895 w 4500000"/>
              <a:gd name="connsiteY3" fmla="*/ 0 h 1737372"/>
              <a:gd name="connsiteX4" fmla="*/ 4454864 w 4500000"/>
              <a:gd name="connsiteY4" fmla="*/ 45136 h 1737372"/>
              <a:gd name="connsiteX5" fmla="*/ 4500000 w 4500000"/>
              <a:gd name="connsiteY5" fmla="*/ 154105 h 1737372"/>
              <a:gd name="connsiteX6" fmla="*/ 4500000 w 4500000"/>
              <a:gd name="connsiteY6" fmla="*/ 1583267 h 1737372"/>
              <a:gd name="connsiteX7" fmla="*/ 4454864 w 4500000"/>
              <a:gd name="connsiteY7" fmla="*/ 1692236 h 1737372"/>
              <a:gd name="connsiteX8" fmla="*/ 4345895 w 4500000"/>
              <a:gd name="connsiteY8" fmla="*/ 1737372 h 1737372"/>
              <a:gd name="connsiteX9" fmla="*/ 154105 w 4500000"/>
              <a:gd name="connsiteY9" fmla="*/ 1737372 h 1737372"/>
              <a:gd name="connsiteX10" fmla="*/ 45136 w 4500000"/>
              <a:gd name="connsiteY10" fmla="*/ 1692236 h 1737372"/>
              <a:gd name="connsiteX11" fmla="*/ 0 w 4500000"/>
              <a:gd name="connsiteY11" fmla="*/ 1583267 h 1737372"/>
              <a:gd name="connsiteX12" fmla="*/ 0 w 4500000"/>
              <a:gd name="connsiteY12" fmla="*/ 154105 h 1737372"/>
              <a:gd name="connsiteX0" fmla="*/ 570211 w 5070211"/>
              <a:gd name="connsiteY0" fmla="*/ 263878 h 1847145"/>
              <a:gd name="connsiteX1" fmla="*/ 724316 w 5070211"/>
              <a:gd name="connsiteY1" fmla="*/ 109773 h 1847145"/>
              <a:gd name="connsiteX2" fmla="*/ 4916106 w 5070211"/>
              <a:gd name="connsiteY2" fmla="*/ 109773 h 1847145"/>
              <a:gd name="connsiteX3" fmla="*/ 5025075 w 5070211"/>
              <a:gd name="connsiteY3" fmla="*/ 154909 h 1847145"/>
              <a:gd name="connsiteX4" fmla="*/ 5070211 w 5070211"/>
              <a:gd name="connsiteY4" fmla="*/ 263878 h 1847145"/>
              <a:gd name="connsiteX5" fmla="*/ 5070211 w 5070211"/>
              <a:gd name="connsiteY5" fmla="*/ 1693040 h 1847145"/>
              <a:gd name="connsiteX6" fmla="*/ 5025075 w 5070211"/>
              <a:gd name="connsiteY6" fmla="*/ 1802009 h 1847145"/>
              <a:gd name="connsiteX7" fmla="*/ 4916106 w 5070211"/>
              <a:gd name="connsiteY7" fmla="*/ 1847145 h 1847145"/>
              <a:gd name="connsiteX8" fmla="*/ 724316 w 5070211"/>
              <a:gd name="connsiteY8" fmla="*/ 1847145 h 1847145"/>
              <a:gd name="connsiteX9" fmla="*/ 615347 w 5070211"/>
              <a:gd name="connsiteY9" fmla="*/ 1802009 h 1847145"/>
              <a:gd name="connsiteX10" fmla="*/ 570211 w 5070211"/>
              <a:gd name="connsiteY10" fmla="*/ 1693040 h 1847145"/>
              <a:gd name="connsiteX11" fmla="*/ 570211 w 5070211"/>
              <a:gd name="connsiteY11" fmla="*/ 263878 h 1847145"/>
              <a:gd name="connsiteX0" fmla="*/ 570211 w 5640422"/>
              <a:gd name="connsiteY0" fmla="*/ 263878 h 1847145"/>
              <a:gd name="connsiteX1" fmla="*/ 724316 w 5640422"/>
              <a:gd name="connsiteY1" fmla="*/ 109773 h 1847145"/>
              <a:gd name="connsiteX2" fmla="*/ 4916106 w 5640422"/>
              <a:gd name="connsiteY2" fmla="*/ 109773 h 1847145"/>
              <a:gd name="connsiteX3" fmla="*/ 5070211 w 5640422"/>
              <a:gd name="connsiteY3" fmla="*/ 263878 h 1847145"/>
              <a:gd name="connsiteX4" fmla="*/ 5070211 w 5640422"/>
              <a:gd name="connsiteY4" fmla="*/ 1693040 h 1847145"/>
              <a:gd name="connsiteX5" fmla="*/ 5025075 w 5640422"/>
              <a:gd name="connsiteY5" fmla="*/ 1802009 h 1847145"/>
              <a:gd name="connsiteX6" fmla="*/ 4916106 w 5640422"/>
              <a:gd name="connsiteY6" fmla="*/ 1847145 h 1847145"/>
              <a:gd name="connsiteX7" fmla="*/ 724316 w 5640422"/>
              <a:gd name="connsiteY7" fmla="*/ 1847145 h 1847145"/>
              <a:gd name="connsiteX8" fmla="*/ 615347 w 5640422"/>
              <a:gd name="connsiteY8" fmla="*/ 1802009 h 1847145"/>
              <a:gd name="connsiteX9" fmla="*/ 570211 w 5640422"/>
              <a:gd name="connsiteY9" fmla="*/ 1693040 h 1847145"/>
              <a:gd name="connsiteX10" fmla="*/ 570211 w 5640422"/>
              <a:gd name="connsiteY10" fmla="*/ 263878 h 1847145"/>
              <a:gd name="connsiteX0" fmla="*/ 0 w 5070211"/>
              <a:gd name="connsiteY0" fmla="*/ 263878 h 1847145"/>
              <a:gd name="connsiteX1" fmla="*/ 154105 w 5070211"/>
              <a:gd name="connsiteY1" fmla="*/ 109773 h 1847145"/>
              <a:gd name="connsiteX2" fmla="*/ 4345895 w 5070211"/>
              <a:gd name="connsiteY2" fmla="*/ 109773 h 1847145"/>
              <a:gd name="connsiteX3" fmla="*/ 4500000 w 5070211"/>
              <a:gd name="connsiteY3" fmla="*/ 263878 h 1847145"/>
              <a:gd name="connsiteX4" fmla="*/ 4500000 w 5070211"/>
              <a:gd name="connsiteY4" fmla="*/ 1693040 h 1847145"/>
              <a:gd name="connsiteX5" fmla="*/ 4454864 w 5070211"/>
              <a:gd name="connsiteY5" fmla="*/ 1802009 h 1847145"/>
              <a:gd name="connsiteX6" fmla="*/ 4345895 w 5070211"/>
              <a:gd name="connsiteY6" fmla="*/ 1847145 h 1847145"/>
              <a:gd name="connsiteX7" fmla="*/ 154105 w 5070211"/>
              <a:gd name="connsiteY7" fmla="*/ 1847145 h 1847145"/>
              <a:gd name="connsiteX8" fmla="*/ 45136 w 5070211"/>
              <a:gd name="connsiteY8" fmla="*/ 1802009 h 1847145"/>
              <a:gd name="connsiteX9" fmla="*/ 0 w 5070211"/>
              <a:gd name="connsiteY9" fmla="*/ 1693040 h 1847145"/>
              <a:gd name="connsiteX10" fmla="*/ 0 w 5070211"/>
              <a:gd name="connsiteY10" fmla="*/ 263878 h 1847145"/>
              <a:gd name="connsiteX0" fmla="*/ 5767 w 5075978"/>
              <a:gd name="connsiteY0" fmla="*/ 263878 h 1847145"/>
              <a:gd name="connsiteX1" fmla="*/ 13116 w 5075978"/>
              <a:gd name="connsiteY1" fmla="*/ 109773 h 1847145"/>
              <a:gd name="connsiteX2" fmla="*/ 4351662 w 5075978"/>
              <a:gd name="connsiteY2" fmla="*/ 109773 h 1847145"/>
              <a:gd name="connsiteX3" fmla="*/ 4505767 w 5075978"/>
              <a:gd name="connsiteY3" fmla="*/ 263878 h 1847145"/>
              <a:gd name="connsiteX4" fmla="*/ 4505767 w 5075978"/>
              <a:gd name="connsiteY4" fmla="*/ 1693040 h 1847145"/>
              <a:gd name="connsiteX5" fmla="*/ 4460631 w 5075978"/>
              <a:gd name="connsiteY5" fmla="*/ 1802009 h 1847145"/>
              <a:gd name="connsiteX6" fmla="*/ 4351662 w 5075978"/>
              <a:gd name="connsiteY6" fmla="*/ 1847145 h 1847145"/>
              <a:gd name="connsiteX7" fmla="*/ 159872 w 5075978"/>
              <a:gd name="connsiteY7" fmla="*/ 1847145 h 1847145"/>
              <a:gd name="connsiteX8" fmla="*/ 50903 w 5075978"/>
              <a:gd name="connsiteY8" fmla="*/ 1802009 h 1847145"/>
              <a:gd name="connsiteX9" fmla="*/ 5767 w 5075978"/>
              <a:gd name="connsiteY9" fmla="*/ 1693040 h 1847145"/>
              <a:gd name="connsiteX10" fmla="*/ 5767 w 5075978"/>
              <a:gd name="connsiteY10" fmla="*/ 263878 h 1847145"/>
              <a:gd name="connsiteX0" fmla="*/ 0 w 5070211"/>
              <a:gd name="connsiteY0" fmla="*/ 1693040 h 1847145"/>
              <a:gd name="connsiteX1" fmla="*/ 7349 w 5070211"/>
              <a:gd name="connsiteY1" fmla="*/ 109773 h 1847145"/>
              <a:gd name="connsiteX2" fmla="*/ 4345895 w 5070211"/>
              <a:gd name="connsiteY2" fmla="*/ 109773 h 1847145"/>
              <a:gd name="connsiteX3" fmla="*/ 4500000 w 5070211"/>
              <a:gd name="connsiteY3" fmla="*/ 263878 h 1847145"/>
              <a:gd name="connsiteX4" fmla="*/ 4500000 w 5070211"/>
              <a:gd name="connsiteY4" fmla="*/ 1693040 h 1847145"/>
              <a:gd name="connsiteX5" fmla="*/ 4454864 w 5070211"/>
              <a:gd name="connsiteY5" fmla="*/ 1802009 h 1847145"/>
              <a:gd name="connsiteX6" fmla="*/ 4345895 w 5070211"/>
              <a:gd name="connsiteY6" fmla="*/ 1847145 h 1847145"/>
              <a:gd name="connsiteX7" fmla="*/ 154105 w 5070211"/>
              <a:gd name="connsiteY7" fmla="*/ 1847145 h 1847145"/>
              <a:gd name="connsiteX8" fmla="*/ 45136 w 5070211"/>
              <a:gd name="connsiteY8" fmla="*/ 1802009 h 1847145"/>
              <a:gd name="connsiteX9" fmla="*/ 0 w 5070211"/>
              <a:gd name="connsiteY9" fmla="*/ 1693040 h 1847145"/>
              <a:gd name="connsiteX0" fmla="*/ 0 w 5239545"/>
              <a:gd name="connsiteY0" fmla="*/ 1693040 h 1847145"/>
              <a:gd name="connsiteX1" fmla="*/ 7349 w 5239545"/>
              <a:gd name="connsiteY1" fmla="*/ 109773 h 1847145"/>
              <a:gd name="connsiteX2" fmla="*/ 4515229 w 5239545"/>
              <a:gd name="connsiteY2" fmla="*/ 109773 h 1847145"/>
              <a:gd name="connsiteX3" fmla="*/ 4500000 w 5239545"/>
              <a:gd name="connsiteY3" fmla="*/ 263878 h 1847145"/>
              <a:gd name="connsiteX4" fmla="*/ 4500000 w 5239545"/>
              <a:gd name="connsiteY4" fmla="*/ 1693040 h 1847145"/>
              <a:gd name="connsiteX5" fmla="*/ 4454864 w 5239545"/>
              <a:gd name="connsiteY5" fmla="*/ 1802009 h 1847145"/>
              <a:gd name="connsiteX6" fmla="*/ 4345895 w 5239545"/>
              <a:gd name="connsiteY6" fmla="*/ 1847145 h 1847145"/>
              <a:gd name="connsiteX7" fmla="*/ 154105 w 5239545"/>
              <a:gd name="connsiteY7" fmla="*/ 1847145 h 1847145"/>
              <a:gd name="connsiteX8" fmla="*/ 45136 w 5239545"/>
              <a:gd name="connsiteY8" fmla="*/ 1802009 h 1847145"/>
              <a:gd name="connsiteX9" fmla="*/ 0 w 5239545"/>
              <a:gd name="connsiteY9" fmla="*/ 1693040 h 1847145"/>
              <a:gd name="connsiteX0" fmla="*/ 0 w 5104078"/>
              <a:gd name="connsiteY0" fmla="*/ 1693040 h 1847145"/>
              <a:gd name="connsiteX1" fmla="*/ 7349 w 5104078"/>
              <a:gd name="connsiteY1" fmla="*/ 109773 h 1847145"/>
              <a:gd name="connsiteX2" fmla="*/ 4379762 w 5104078"/>
              <a:gd name="connsiteY2" fmla="*/ 109773 h 1847145"/>
              <a:gd name="connsiteX3" fmla="*/ 4500000 w 5104078"/>
              <a:gd name="connsiteY3" fmla="*/ 263878 h 1847145"/>
              <a:gd name="connsiteX4" fmla="*/ 4500000 w 5104078"/>
              <a:gd name="connsiteY4" fmla="*/ 1693040 h 1847145"/>
              <a:gd name="connsiteX5" fmla="*/ 4454864 w 5104078"/>
              <a:gd name="connsiteY5" fmla="*/ 1802009 h 1847145"/>
              <a:gd name="connsiteX6" fmla="*/ 4345895 w 5104078"/>
              <a:gd name="connsiteY6" fmla="*/ 1847145 h 1847145"/>
              <a:gd name="connsiteX7" fmla="*/ 154105 w 5104078"/>
              <a:gd name="connsiteY7" fmla="*/ 1847145 h 1847145"/>
              <a:gd name="connsiteX8" fmla="*/ 45136 w 5104078"/>
              <a:gd name="connsiteY8" fmla="*/ 1802009 h 1847145"/>
              <a:gd name="connsiteX9" fmla="*/ 0 w 5104078"/>
              <a:gd name="connsiteY9" fmla="*/ 1693040 h 1847145"/>
              <a:gd name="connsiteX0" fmla="*/ 0 w 5104078"/>
              <a:gd name="connsiteY0" fmla="*/ 1839796 h 1993901"/>
              <a:gd name="connsiteX1" fmla="*/ 7349 w 5104078"/>
              <a:gd name="connsiteY1" fmla="*/ 256529 h 1993901"/>
              <a:gd name="connsiteX2" fmla="*/ 4379762 w 5104078"/>
              <a:gd name="connsiteY2" fmla="*/ 256529 h 1993901"/>
              <a:gd name="connsiteX3" fmla="*/ 4500000 w 5104078"/>
              <a:gd name="connsiteY3" fmla="*/ 263878 h 1993901"/>
              <a:gd name="connsiteX4" fmla="*/ 4500000 w 5104078"/>
              <a:gd name="connsiteY4" fmla="*/ 1839796 h 1993901"/>
              <a:gd name="connsiteX5" fmla="*/ 4454864 w 5104078"/>
              <a:gd name="connsiteY5" fmla="*/ 1948765 h 1993901"/>
              <a:gd name="connsiteX6" fmla="*/ 4345895 w 5104078"/>
              <a:gd name="connsiteY6" fmla="*/ 1993901 h 1993901"/>
              <a:gd name="connsiteX7" fmla="*/ 154105 w 5104078"/>
              <a:gd name="connsiteY7" fmla="*/ 1993901 h 1993901"/>
              <a:gd name="connsiteX8" fmla="*/ 45136 w 5104078"/>
              <a:gd name="connsiteY8" fmla="*/ 1948765 h 1993901"/>
              <a:gd name="connsiteX9" fmla="*/ 0 w 5104078"/>
              <a:gd name="connsiteY9" fmla="*/ 1839796 h 1993901"/>
              <a:gd name="connsiteX0" fmla="*/ 0 w 4500000"/>
              <a:gd name="connsiteY0" fmla="*/ 1583267 h 1737372"/>
              <a:gd name="connsiteX1" fmla="*/ 7349 w 4500000"/>
              <a:gd name="connsiteY1" fmla="*/ 0 h 1737372"/>
              <a:gd name="connsiteX2" fmla="*/ 4500000 w 4500000"/>
              <a:gd name="connsiteY2" fmla="*/ 7349 h 1737372"/>
              <a:gd name="connsiteX3" fmla="*/ 4500000 w 4500000"/>
              <a:gd name="connsiteY3" fmla="*/ 1583267 h 1737372"/>
              <a:gd name="connsiteX4" fmla="*/ 4454864 w 4500000"/>
              <a:gd name="connsiteY4" fmla="*/ 1692236 h 1737372"/>
              <a:gd name="connsiteX5" fmla="*/ 4345895 w 4500000"/>
              <a:gd name="connsiteY5" fmla="*/ 1737372 h 1737372"/>
              <a:gd name="connsiteX6" fmla="*/ 154105 w 4500000"/>
              <a:gd name="connsiteY6" fmla="*/ 1737372 h 1737372"/>
              <a:gd name="connsiteX7" fmla="*/ 45136 w 4500000"/>
              <a:gd name="connsiteY7" fmla="*/ 1692236 h 1737372"/>
              <a:gd name="connsiteX8" fmla="*/ 0 w 4500000"/>
              <a:gd name="connsiteY8" fmla="*/ 1583267 h 1737372"/>
              <a:gd name="connsiteX0" fmla="*/ 0 w 5070211"/>
              <a:gd name="connsiteY0" fmla="*/ 1583267 h 1871604"/>
              <a:gd name="connsiteX1" fmla="*/ 7349 w 5070211"/>
              <a:gd name="connsiteY1" fmla="*/ 0 h 1871604"/>
              <a:gd name="connsiteX2" fmla="*/ 4500000 w 5070211"/>
              <a:gd name="connsiteY2" fmla="*/ 7349 h 1871604"/>
              <a:gd name="connsiteX3" fmla="*/ 4500000 w 5070211"/>
              <a:gd name="connsiteY3" fmla="*/ 1583267 h 1871604"/>
              <a:gd name="connsiteX4" fmla="*/ 4345895 w 5070211"/>
              <a:gd name="connsiteY4" fmla="*/ 1737372 h 1871604"/>
              <a:gd name="connsiteX5" fmla="*/ 154105 w 5070211"/>
              <a:gd name="connsiteY5" fmla="*/ 1737372 h 1871604"/>
              <a:gd name="connsiteX6" fmla="*/ 45136 w 5070211"/>
              <a:gd name="connsiteY6" fmla="*/ 1692236 h 1871604"/>
              <a:gd name="connsiteX7" fmla="*/ 0 w 5070211"/>
              <a:gd name="connsiteY7" fmla="*/ 1583267 h 1871604"/>
              <a:gd name="connsiteX0" fmla="*/ 0 w 5228256"/>
              <a:gd name="connsiteY0" fmla="*/ 1583267 h 1871604"/>
              <a:gd name="connsiteX1" fmla="*/ 7349 w 5228256"/>
              <a:gd name="connsiteY1" fmla="*/ 0 h 1871604"/>
              <a:gd name="connsiteX2" fmla="*/ 4500000 w 5228256"/>
              <a:gd name="connsiteY2" fmla="*/ 7349 h 1871604"/>
              <a:gd name="connsiteX3" fmla="*/ 4500000 w 5228256"/>
              <a:gd name="connsiteY3" fmla="*/ 1583267 h 1871604"/>
              <a:gd name="connsiteX4" fmla="*/ 4503940 w 5228256"/>
              <a:gd name="connsiteY4" fmla="*/ 1737372 h 1871604"/>
              <a:gd name="connsiteX5" fmla="*/ 154105 w 5228256"/>
              <a:gd name="connsiteY5" fmla="*/ 1737372 h 1871604"/>
              <a:gd name="connsiteX6" fmla="*/ 45136 w 5228256"/>
              <a:gd name="connsiteY6" fmla="*/ 1692236 h 1871604"/>
              <a:gd name="connsiteX7" fmla="*/ 0 w 5228256"/>
              <a:gd name="connsiteY7" fmla="*/ 1583267 h 1871604"/>
              <a:gd name="connsiteX0" fmla="*/ 0 w 4503940"/>
              <a:gd name="connsiteY0" fmla="*/ 1583267 h 1737372"/>
              <a:gd name="connsiteX1" fmla="*/ 7349 w 4503940"/>
              <a:gd name="connsiteY1" fmla="*/ 0 h 1737372"/>
              <a:gd name="connsiteX2" fmla="*/ 4500000 w 4503940"/>
              <a:gd name="connsiteY2" fmla="*/ 7349 h 1737372"/>
              <a:gd name="connsiteX3" fmla="*/ 4503940 w 4503940"/>
              <a:gd name="connsiteY3" fmla="*/ 1737372 h 1737372"/>
              <a:gd name="connsiteX4" fmla="*/ 154105 w 4503940"/>
              <a:gd name="connsiteY4" fmla="*/ 1737372 h 1737372"/>
              <a:gd name="connsiteX5" fmla="*/ 45136 w 4503940"/>
              <a:gd name="connsiteY5" fmla="*/ 1692236 h 1737372"/>
              <a:gd name="connsiteX6" fmla="*/ 0 w 4503940"/>
              <a:gd name="connsiteY6" fmla="*/ 1583267 h 1737372"/>
              <a:gd name="connsiteX0" fmla="*/ 0 w 4503940"/>
              <a:gd name="connsiteY0" fmla="*/ 1583267 h 1737372"/>
              <a:gd name="connsiteX1" fmla="*/ 199260 w 4503940"/>
              <a:gd name="connsiteY1" fmla="*/ 0 h 1737372"/>
              <a:gd name="connsiteX2" fmla="*/ 4500000 w 4503940"/>
              <a:gd name="connsiteY2" fmla="*/ 7349 h 1737372"/>
              <a:gd name="connsiteX3" fmla="*/ 4503940 w 4503940"/>
              <a:gd name="connsiteY3" fmla="*/ 1737372 h 1737372"/>
              <a:gd name="connsiteX4" fmla="*/ 154105 w 4503940"/>
              <a:gd name="connsiteY4" fmla="*/ 1737372 h 1737372"/>
              <a:gd name="connsiteX5" fmla="*/ 45136 w 4503940"/>
              <a:gd name="connsiteY5" fmla="*/ 1692236 h 1737372"/>
              <a:gd name="connsiteX6" fmla="*/ 0 w 4503940"/>
              <a:gd name="connsiteY6" fmla="*/ 1583267 h 1737372"/>
              <a:gd name="connsiteX0" fmla="*/ 6390 w 4510330"/>
              <a:gd name="connsiteY0" fmla="*/ 1583267 h 1737372"/>
              <a:gd name="connsiteX1" fmla="*/ 2450 w 4510330"/>
              <a:gd name="connsiteY1" fmla="*/ 0 h 1737372"/>
              <a:gd name="connsiteX2" fmla="*/ 4506390 w 4510330"/>
              <a:gd name="connsiteY2" fmla="*/ 7349 h 1737372"/>
              <a:gd name="connsiteX3" fmla="*/ 4510330 w 4510330"/>
              <a:gd name="connsiteY3" fmla="*/ 1737372 h 1737372"/>
              <a:gd name="connsiteX4" fmla="*/ 160495 w 4510330"/>
              <a:gd name="connsiteY4" fmla="*/ 1737372 h 1737372"/>
              <a:gd name="connsiteX5" fmla="*/ 51526 w 4510330"/>
              <a:gd name="connsiteY5" fmla="*/ 1692236 h 1737372"/>
              <a:gd name="connsiteX6" fmla="*/ 6390 w 4510330"/>
              <a:gd name="connsiteY6" fmla="*/ 1583267 h 173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0330" h="1737372">
                <a:moveTo>
                  <a:pt x="6390" y="1583267"/>
                </a:moveTo>
                <a:cubicBezTo>
                  <a:pt x="8840" y="1055511"/>
                  <a:pt x="0" y="527756"/>
                  <a:pt x="2450" y="0"/>
                </a:cubicBezTo>
                <a:lnTo>
                  <a:pt x="4506390" y="7349"/>
                </a:lnTo>
                <a:cubicBezTo>
                  <a:pt x="4507703" y="584023"/>
                  <a:pt x="4509017" y="1160698"/>
                  <a:pt x="4510330" y="1737372"/>
                </a:cubicBezTo>
                <a:lnTo>
                  <a:pt x="160495" y="1737372"/>
                </a:lnTo>
                <a:cubicBezTo>
                  <a:pt x="119624" y="1737372"/>
                  <a:pt x="80427" y="1721136"/>
                  <a:pt x="51526" y="1692236"/>
                </a:cubicBezTo>
                <a:cubicBezTo>
                  <a:pt x="22626" y="1663336"/>
                  <a:pt x="6390" y="1624138"/>
                  <a:pt x="6390" y="1583267"/>
                </a:cubicBezTo>
                <a:close/>
              </a:path>
            </a:pathLst>
          </a:custGeom>
          <a:solidFill>
            <a:schemeClr val="bg1"/>
          </a:solidFill>
        </p:spPr>
        <p:txBody>
          <a:bodyPr>
            <a:normAutofit/>
          </a:bodyPr>
          <a:lstStyle>
            <a:lvl1pPr marL="0" indent="0" algn="l">
              <a:buNone/>
              <a:defRPr lang="en-AU" dirty="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dirty="0"/>
          </a:p>
        </p:txBody>
      </p:sp>
      <p:sp>
        <p:nvSpPr>
          <p:cNvPr id="8" name="Footer Placeholder 4"/>
          <p:cNvSpPr>
            <a:spLocks noGrp="1"/>
          </p:cNvSpPr>
          <p:nvPr>
            <p:ph type="ftr" sz="quarter" idx="3"/>
          </p:nvPr>
        </p:nvSpPr>
        <p:spPr>
          <a:xfrm>
            <a:off x="6378222" y="6209593"/>
            <a:ext cx="2449688"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AU" dirty="0" smtClean="0"/>
              <a:t>Delivering Awesome Web Applications</a:t>
            </a:r>
            <a:endParaRPr lang="en-AU"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 Section Divide">
    <p:spTree>
      <p:nvGrpSpPr>
        <p:cNvPr id="1" name=""/>
        <p:cNvGrpSpPr/>
        <p:nvPr/>
      </p:nvGrpSpPr>
      <p:grpSpPr>
        <a:xfrm>
          <a:off x="0" y="0"/>
          <a:ext cx="0" cy="0"/>
          <a:chOff x="0" y="0"/>
          <a:chExt cx="0" cy="0"/>
        </a:xfrm>
      </p:grpSpPr>
      <p:sp>
        <p:nvSpPr>
          <p:cNvPr id="13" name="Round Single Corner Rectangle 12"/>
          <p:cNvSpPr/>
          <p:nvPr userDrawn="1"/>
        </p:nvSpPr>
        <p:spPr>
          <a:xfrm flipH="1">
            <a:off x="1873956" y="553156"/>
            <a:ext cx="7270044" cy="1806222"/>
          </a:xfrm>
          <a:prstGeom prst="round1Rect">
            <a:avLst>
              <a:gd name="adj" fmla="val 12292"/>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userDrawn="1"/>
        </p:nvSpPr>
        <p:spPr>
          <a:xfrm>
            <a:off x="1872000" y="2451100"/>
            <a:ext cx="7272000" cy="3530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p:cNvSpPr>
            <a:spLocks noGrp="1"/>
          </p:cNvSpPr>
          <p:nvPr>
            <p:ph type="title"/>
          </p:nvPr>
        </p:nvSpPr>
        <p:spPr>
          <a:xfrm>
            <a:off x="1872867" y="540000"/>
            <a:ext cx="7272000" cy="1800000"/>
          </a:xfrm>
          <a:prstGeom prst="rect">
            <a:avLst/>
          </a:prstGeom>
          <a:noFill/>
        </p:spPr>
        <p:txBody>
          <a:bodyPr anchor="b" anchorCtr="0">
            <a:normAutofit/>
          </a:bodyPr>
          <a:lstStyle>
            <a:lvl1pPr algn="l">
              <a:defRPr sz="3200">
                <a:latin typeface="+mj-lt"/>
              </a:defRPr>
            </a:lvl1pPr>
          </a:lstStyle>
          <a:p>
            <a:r>
              <a:rPr lang="en-US" smtClean="0"/>
              <a:t>Click to edit Master title style</a:t>
            </a:r>
            <a:endParaRPr lang="en-AU" dirty="0"/>
          </a:p>
        </p:txBody>
      </p:sp>
      <p:sp>
        <p:nvSpPr>
          <p:cNvPr id="9" name="Picture Placeholder 8"/>
          <p:cNvSpPr>
            <a:spLocks noGrp="1"/>
          </p:cNvSpPr>
          <p:nvPr>
            <p:ph type="pic" sz="quarter" idx="13"/>
          </p:nvPr>
        </p:nvSpPr>
        <p:spPr>
          <a:xfrm>
            <a:off x="1872867" y="2434729"/>
            <a:ext cx="7271133" cy="3571374"/>
          </a:xfrm>
          <a:solidFill>
            <a:schemeClr val="bg2">
              <a:lumMod val="50000"/>
            </a:schemeClr>
          </a:solidFill>
        </p:spPr>
        <p:txBody>
          <a:bodyPr>
            <a:normAutofit/>
          </a:bodyPr>
          <a:lstStyle>
            <a:lvl1pPr>
              <a:buNone/>
              <a:defRPr sz="1800"/>
            </a:lvl1pPr>
          </a:lstStyle>
          <a:p>
            <a:r>
              <a:rPr lang="en-US" smtClean="0"/>
              <a:t>Click icon to add picture</a:t>
            </a:r>
            <a:endParaRPr lang="en-AU" dirty="0"/>
          </a:p>
        </p:txBody>
      </p:sp>
      <p:sp>
        <p:nvSpPr>
          <p:cNvPr id="10" name="Rectangle 9"/>
          <p:cNvSpPr/>
          <p:nvPr/>
        </p:nvSpPr>
        <p:spPr>
          <a:xfrm>
            <a:off x="1870464" y="5929330"/>
            <a:ext cx="7272000" cy="108000"/>
          </a:xfrm>
          <a:prstGeom prst="rect">
            <a:avLst/>
          </a:prstGeom>
          <a:solidFill>
            <a:srgbClr val="BE100F"/>
          </a:solidFill>
          <a:ln>
            <a:noFill/>
          </a:ln>
          <a:effectLst>
            <a:outerShdw blurRad="50800" dist="38100" dir="5400000" algn="t"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ound Same Side Corner Rectangle 7"/>
          <p:cNvSpPr/>
          <p:nvPr userDrawn="1"/>
        </p:nvSpPr>
        <p:spPr>
          <a:xfrm rot="5400000">
            <a:off x="0" y="540000"/>
            <a:ext cx="1800000" cy="1800000"/>
          </a:xfrm>
          <a:prstGeom prst="round2SameRect">
            <a:avLst>
              <a:gd name="adj1" fmla="val 8906"/>
              <a:gd name="adj2" fmla="val 0"/>
            </a:avLst>
          </a:prstGeom>
          <a:solidFill>
            <a:srgbClr val="BE10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Footer Placeholder 4"/>
          <p:cNvSpPr>
            <a:spLocks noGrp="1"/>
          </p:cNvSpPr>
          <p:nvPr>
            <p:ph type="ftr" sz="quarter" idx="3"/>
          </p:nvPr>
        </p:nvSpPr>
        <p:spPr>
          <a:xfrm>
            <a:off x="6378222" y="6209593"/>
            <a:ext cx="2449688"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AU" dirty="0" smtClean="0"/>
              <a:t>Delivering Awesome Web Applications</a:t>
            </a:r>
            <a:endParaRPr lang="en-AU"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 Misc">
    <p:spTree>
      <p:nvGrpSpPr>
        <p:cNvPr id="1" name=""/>
        <p:cNvGrpSpPr/>
        <p:nvPr/>
      </p:nvGrpSpPr>
      <p:grpSpPr>
        <a:xfrm>
          <a:off x="0" y="0"/>
          <a:ext cx="0" cy="0"/>
          <a:chOff x="0" y="0"/>
          <a:chExt cx="0" cy="0"/>
        </a:xfrm>
      </p:grpSpPr>
      <p:sp>
        <p:nvSpPr>
          <p:cNvPr id="11" name="Rectangle 10"/>
          <p:cNvSpPr/>
          <p:nvPr userDrawn="1"/>
        </p:nvSpPr>
        <p:spPr>
          <a:xfrm>
            <a:off x="1873956" y="2348088"/>
            <a:ext cx="7270044" cy="179493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873956" y="2338219"/>
            <a:ext cx="7162042" cy="1793513"/>
          </a:xfrm>
          <a:noFill/>
        </p:spPr>
        <p:txBody>
          <a:bodyPr anchor="ctr">
            <a:normAutofit/>
          </a:bodyPr>
          <a:lstStyle>
            <a:lvl1pPr>
              <a:defRPr sz="3200">
                <a:latin typeface="+mj-lt"/>
              </a:defRPr>
            </a:lvl1pPr>
          </a:lstStyle>
          <a:p>
            <a:r>
              <a:rPr lang="en-US" smtClean="0"/>
              <a:t>Click to edit Master title style</a:t>
            </a:r>
            <a:endParaRPr lang="en-AU" dirty="0"/>
          </a:p>
        </p:txBody>
      </p:sp>
      <p:sp>
        <p:nvSpPr>
          <p:cNvPr id="9" name="Round Same Side Corner Rectangle 8"/>
          <p:cNvSpPr/>
          <p:nvPr/>
        </p:nvSpPr>
        <p:spPr>
          <a:xfrm rot="5400000">
            <a:off x="-1800000" y="2337830"/>
            <a:ext cx="5400000" cy="1800000"/>
          </a:xfrm>
          <a:prstGeom prst="round2SameRect">
            <a:avLst>
              <a:gd name="adj1" fmla="val 8906"/>
              <a:gd name="adj2" fmla="val 0"/>
            </a:avLst>
          </a:prstGeom>
          <a:solidFill>
            <a:srgbClr val="BE10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Picture Placeholder 14"/>
          <p:cNvSpPr>
            <a:spLocks noGrp="1"/>
          </p:cNvSpPr>
          <p:nvPr>
            <p:ph type="pic" sz="quarter" idx="13"/>
          </p:nvPr>
        </p:nvSpPr>
        <p:spPr>
          <a:xfrm>
            <a:off x="1872000" y="537830"/>
            <a:ext cx="7272000" cy="1728000"/>
          </a:xfrm>
          <a:prstGeom prst="snipRoundRect">
            <a:avLst>
              <a:gd name="adj1" fmla="val 9318"/>
              <a:gd name="adj2" fmla="val 0"/>
            </a:avLst>
          </a:prstGeom>
          <a:solidFill>
            <a:schemeClr val="bg1">
              <a:lumMod val="50000"/>
            </a:schemeClr>
          </a:solidFill>
        </p:spPr>
        <p:txBody>
          <a:bodyPr/>
          <a:lstStyle>
            <a:lvl1pPr algn="ctr">
              <a:buNone/>
              <a:defRPr/>
            </a:lvl1pPr>
          </a:lstStyle>
          <a:p>
            <a:r>
              <a:rPr lang="en-US" smtClean="0"/>
              <a:t>Click icon to add picture</a:t>
            </a:r>
            <a:endParaRPr lang="en-AU" dirty="0"/>
          </a:p>
        </p:txBody>
      </p:sp>
      <p:sp>
        <p:nvSpPr>
          <p:cNvPr id="17" name="Picture Placeholder 16"/>
          <p:cNvSpPr>
            <a:spLocks noGrp="1"/>
          </p:cNvSpPr>
          <p:nvPr>
            <p:ph type="pic" sz="quarter" idx="14"/>
          </p:nvPr>
        </p:nvSpPr>
        <p:spPr>
          <a:xfrm>
            <a:off x="1872001" y="4210610"/>
            <a:ext cx="7272000" cy="1728000"/>
          </a:xfrm>
          <a:custGeom>
            <a:avLst/>
            <a:gdLst>
              <a:gd name="connsiteX0" fmla="*/ 0 w 7272000"/>
              <a:gd name="connsiteY0" fmla="*/ 163832 h 1728000"/>
              <a:gd name="connsiteX1" fmla="*/ 47985 w 7272000"/>
              <a:gd name="connsiteY1" fmla="*/ 47985 h 1728000"/>
              <a:gd name="connsiteX2" fmla="*/ 163832 w 7272000"/>
              <a:gd name="connsiteY2" fmla="*/ 0 h 1728000"/>
              <a:gd name="connsiteX3" fmla="*/ 7108168 w 7272000"/>
              <a:gd name="connsiteY3" fmla="*/ 0 h 1728000"/>
              <a:gd name="connsiteX4" fmla="*/ 7224015 w 7272000"/>
              <a:gd name="connsiteY4" fmla="*/ 47985 h 1728000"/>
              <a:gd name="connsiteX5" fmla="*/ 7272000 w 7272000"/>
              <a:gd name="connsiteY5" fmla="*/ 163832 h 1728000"/>
              <a:gd name="connsiteX6" fmla="*/ 7272000 w 7272000"/>
              <a:gd name="connsiteY6" fmla="*/ 1564168 h 1728000"/>
              <a:gd name="connsiteX7" fmla="*/ 7224015 w 7272000"/>
              <a:gd name="connsiteY7" fmla="*/ 1680015 h 1728000"/>
              <a:gd name="connsiteX8" fmla="*/ 7108168 w 7272000"/>
              <a:gd name="connsiteY8" fmla="*/ 1728000 h 1728000"/>
              <a:gd name="connsiteX9" fmla="*/ 163832 w 7272000"/>
              <a:gd name="connsiteY9" fmla="*/ 1728000 h 1728000"/>
              <a:gd name="connsiteX10" fmla="*/ 47985 w 7272000"/>
              <a:gd name="connsiteY10" fmla="*/ 1680015 h 1728000"/>
              <a:gd name="connsiteX11" fmla="*/ 0 w 7272000"/>
              <a:gd name="connsiteY11" fmla="*/ 1564168 h 1728000"/>
              <a:gd name="connsiteX12" fmla="*/ 0 w 7272000"/>
              <a:gd name="connsiteY12" fmla="*/ 163832 h 1728000"/>
              <a:gd name="connsiteX0" fmla="*/ 1020863 w 8292863"/>
              <a:gd name="connsiteY0" fmla="*/ 260695 h 1824863"/>
              <a:gd name="connsiteX1" fmla="*/ 1184695 w 8292863"/>
              <a:gd name="connsiteY1" fmla="*/ 96863 h 1824863"/>
              <a:gd name="connsiteX2" fmla="*/ 8129031 w 8292863"/>
              <a:gd name="connsiteY2" fmla="*/ 96863 h 1824863"/>
              <a:gd name="connsiteX3" fmla="*/ 8244878 w 8292863"/>
              <a:gd name="connsiteY3" fmla="*/ 144848 h 1824863"/>
              <a:gd name="connsiteX4" fmla="*/ 8292863 w 8292863"/>
              <a:gd name="connsiteY4" fmla="*/ 260695 h 1824863"/>
              <a:gd name="connsiteX5" fmla="*/ 8292863 w 8292863"/>
              <a:gd name="connsiteY5" fmla="*/ 1661031 h 1824863"/>
              <a:gd name="connsiteX6" fmla="*/ 8244878 w 8292863"/>
              <a:gd name="connsiteY6" fmla="*/ 1776878 h 1824863"/>
              <a:gd name="connsiteX7" fmla="*/ 8129031 w 8292863"/>
              <a:gd name="connsiteY7" fmla="*/ 1824863 h 1824863"/>
              <a:gd name="connsiteX8" fmla="*/ 1184695 w 8292863"/>
              <a:gd name="connsiteY8" fmla="*/ 1824863 h 1824863"/>
              <a:gd name="connsiteX9" fmla="*/ 1068848 w 8292863"/>
              <a:gd name="connsiteY9" fmla="*/ 1776878 h 1824863"/>
              <a:gd name="connsiteX10" fmla="*/ 1020863 w 8292863"/>
              <a:gd name="connsiteY10" fmla="*/ 1661031 h 1824863"/>
              <a:gd name="connsiteX11" fmla="*/ 1020863 w 8292863"/>
              <a:gd name="connsiteY11" fmla="*/ 260695 h 1824863"/>
              <a:gd name="connsiteX0" fmla="*/ 1178907 w 8450907"/>
              <a:gd name="connsiteY0" fmla="*/ 260695 h 1824863"/>
              <a:gd name="connsiteX1" fmla="*/ 1184695 w 8450907"/>
              <a:gd name="connsiteY1" fmla="*/ 96863 h 1824863"/>
              <a:gd name="connsiteX2" fmla="*/ 8287075 w 8450907"/>
              <a:gd name="connsiteY2" fmla="*/ 96863 h 1824863"/>
              <a:gd name="connsiteX3" fmla="*/ 8402922 w 8450907"/>
              <a:gd name="connsiteY3" fmla="*/ 144848 h 1824863"/>
              <a:gd name="connsiteX4" fmla="*/ 8450907 w 8450907"/>
              <a:gd name="connsiteY4" fmla="*/ 260695 h 1824863"/>
              <a:gd name="connsiteX5" fmla="*/ 8450907 w 8450907"/>
              <a:gd name="connsiteY5" fmla="*/ 1661031 h 1824863"/>
              <a:gd name="connsiteX6" fmla="*/ 8402922 w 8450907"/>
              <a:gd name="connsiteY6" fmla="*/ 1776878 h 1824863"/>
              <a:gd name="connsiteX7" fmla="*/ 8287075 w 8450907"/>
              <a:gd name="connsiteY7" fmla="*/ 1824863 h 1824863"/>
              <a:gd name="connsiteX8" fmla="*/ 1342739 w 8450907"/>
              <a:gd name="connsiteY8" fmla="*/ 1824863 h 1824863"/>
              <a:gd name="connsiteX9" fmla="*/ 1226892 w 8450907"/>
              <a:gd name="connsiteY9" fmla="*/ 1776878 h 1824863"/>
              <a:gd name="connsiteX10" fmla="*/ 1178907 w 8450907"/>
              <a:gd name="connsiteY10" fmla="*/ 1661031 h 1824863"/>
              <a:gd name="connsiteX11" fmla="*/ 1178907 w 8450907"/>
              <a:gd name="connsiteY11" fmla="*/ 260695 h 1824863"/>
              <a:gd name="connsiteX0" fmla="*/ 0 w 7272000"/>
              <a:gd name="connsiteY0" fmla="*/ 260695 h 1824863"/>
              <a:gd name="connsiteX1" fmla="*/ 5788 w 7272000"/>
              <a:gd name="connsiteY1" fmla="*/ 96863 h 1824863"/>
              <a:gd name="connsiteX2" fmla="*/ 7108168 w 7272000"/>
              <a:gd name="connsiteY2" fmla="*/ 96863 h 1824863"/>
              <a:gd name="connsiteX3" fmla="*/ 7224015 w 7272000"/>
              <a:gd name="connsiteY3" fmla="*/ 144848 h 1824863"/>
              <a:gd name="connsiteX4" fmla="*/ 7272000 w 7272000"/>
              <a:gd name="connsiteY4" fmla="*/ 260695 h 1824863"/>
              <a:gd name="connsiteX5" fmla="*/ 7272000 w 7272000"/>
              <a:gd name="connsiteY5" fmla="*/ 1661031 h 1824863"/>
              <a:gd name="connsiteX6" fmla="*/ 7224015 w 7272000"/>
              <a:gd name="connsiteY6" fmla="*/ 1776878 h 1824863"/>
              <a:gd name="connsiteX7" fmla="*/ 7108168 w 7272000"/>
              <a:gd name="connsiteY7" fmla="*/ 1824863 h 1824863"/>
              <a:gd name="connsiteX8" fmla="*/ 163832 w 7272000"/>
              <a:gd name="connsiteY8" fmla="*/ 1824863 h 1824863"/>
              <a:gd name="connsiteX9" fmla="*/ 47985 w 7272000"/>
              <a:gd name="connsiteY9" fmla="*/ 1776878 h 1824863"/>
              <a:gd name="connsiteX10" fmla="*/ 0 w 7272000"/>
              <a:gd name="connsiteY10" fmla="*/ 1661031 h 1824863"/>
              <a:gd name="connsiteX11" fmla="*/ 0 w 7272000"/>
              <a:gd name="connsiteY11" fmla="*/ 260695 h 1824863"/>
              <a:gd name="connsiteX0" fmla="*/ 0 w 7272000"/>
              <a:gd name="connsiteY0" fmla="*/ 1564168 h 1728000"/>
              <a:gd name="connsiteX1" fmla="*/ 5788 w 7272000"/>
              <a:gd name="connsiteY1" fmla="*/ 0 h 1728000"/>
              <a:gd name="connsiteX2" fmla="*/ 7108168 w 7272000"/>
              <a:gd name="connsiteY2" fmla="*/ 0 h 1728000"/>
              <a:gd name="connsiteX3" fmla="*/ 7224015 w 7272000"/>
              <a:gd name="connsiteY3" fmla="*/ 47985 h 1728000"/>
              <a:gd name="connsiteX4" fmla="*/ 7272000 w 7272000"/>
              <a:gd name="connsiteY4" fmla="*/ 163832 h 1728000"/>
              <a:gd name="connsiteX5" fmla="*/ 7272000 w 7272000"/>
              <a:gd name="connsiteY5" fmla="*/ 1564168 h 1728000"/>
              <a:gd name="connsiteX6" fmla="*/ 7224015 w 7272000"/>
              <a:gd name="connsiteY6" fmla="*/ 1680015 h 1728000"/>
              <a:gd name="connsiteX7" fmla="*/ 7108168 w 7272000"/>
              <a:gd name="connsiteY7" fmla="*/ 1728000 h 1728000"/>
              <a:gd name="connsiteX8" fmla="*/ 163832 w 7272000"/>
              <a:gd name="connsiteY8" fmla="*/ 1728000 h 1728000"/>
              <a:gd name="connsiteX9" fmla="*/ 47985 w 7272000"/>
              <a:gd name="connsiteY9" fmla="*/ 1680015 h 1728000"/>
              <a:gd name="connsiteX10" fmla="*/ 0 w 7272000"/>
              <a:gd name="connsiteY10" fmla="*/ 1564168 h 1728000"/>
              <a:gd name="connsiteX0" fmla="*/ 0 w 8319203"/>
              <a:gd name="connsiteY0" fmla="*/ 1661031 h 1824863"/>
              <a:gd name="connsiteX1" fmla="*/ 5788 w 8319203"/>
              <a:gd name="connsiteY1" fmla="*/ 96863 h 1824863"/>
              <a:gd name="connsiteX2" fmla="*/ 7108168 w 8319203"/>
              <a:gd name="connsiteY2" fmla="*/ 96863 h 1824863"/>
              <a:gd name="connsiteX3" fmla="*/ 7272000 w 8319203"/>
              <a:gd name="connsiteY3" fmla="*/ 260695 h 1824863"/>
              <a:gd name="connsiteX4" fmla="*/ 7272000 w 8319203"/>
              <a:gd name="connsiteY4" fmla="*/ 1661031 h 1824863"/>
              <a:gd name="connsiteX5" fmla="*/ 7224015 w 8319203"/>
              <a:gd name="connsiteY5" fmla="*/ 1776878 h 1824863"/>
              <a:gd name="connsiteX6" fmla="*/ 7108168 w 8319203"/>
              <a:gd name="connsiteY6" fmla="*/ 1824863 h 1824863"/>
              <a:gd name="connsiteX7" fmla="*/ 163832 w 8319203"/>
              <a:gd name="connsiteY7" fmla="*/ 1824863 h 1824863"/>
              <a:gd name="connsiteX8" fmla="*/ 47985 w 8319203"/>
              <a:gd name="connsiteY8" fmla="*/ 1776878 h 1824863"/>
              <a:gd name="connsiteX9" fmla="*/ 0 w 8319203"/>
              <a:gd name="connsiteY9" fmla="*/ 1661031 h 1824863"/>
              <a:gd name="connsiteX0" fmla="*/ 0 w 8319203"/>
              <a:gd name="connsiteY0" fmla="*/ 1822956 h 1986788"/>
              <a:gd name="connsiteX1" fmla="*/ 5788 w 8319203"/>
              <a:gd name="connsiteY1" fmla="*/ 258788 h 1986788"/>
              <a:gd name="connsiteX2" fmla="*/ 7108168 w 8319203"/>
              <a:gd name="connsiteY2" fmla="*/ 258788 h 1986788"/>
              <a:gd name="connsiteX3" fmla="*/ 7272000 w 8319203"/>
              <a:gd name="connsiteY3" fmla="*/ 260695 h 1986788"/>
              <a:gd name="connsiteX4" fmla="*/ 7272000 w 8319203"/>
              <a:gd name="connsiteY4" fmla="*/ 1822956 h 1986788"/>
              <a:gd name="connsiteX5" fmla="*/ 7224015 w 8319203"/>
              <a:gd name="connsiteY5" fmla="*/ 1938803 h 1986788"/>
              <a:gd name="connsiteX6" fmla="*/ 7108168 w 8319203"/>
              <a:gd name="connsiteY6" fmla="*/ 1986788 h 1986788"/>
              <a:gd name="connsiteX7" fmla="*/ 163832 w 8319203"/>
              <a:gd name="connsiteY7" fmla="*/ 1986788 h 1986788"/>
              <a:gd name="connsiteX8" fmla="*/ 47985 w 8319203"/>
              <a:gd name="connsiteY8" fmla="*/ 1938803 h 1986788"/>
              <a:gd name="connsiteX9" fmla="*/ 0 w 8319203"/>
              <a:gd name="connsiteY9" fmla="*/ 1822956 h 1986788"/>
              <a:gd name="connsiteX0" fmla="*/ 0 w 7272000"/>
              <a:gd name="connsiteY0" fmla="*/ 1564168 h 1728000"/>
              <a:gd name="connsiteX1" fmla="*/ 5788 w 7272000"/>
              <a:gd name="connsiteY1" fmla="*/ 0 h 1728000"/>
              <a:gd name="connsiteX2" fmla="*/ 7272000 w 7272000"/>
              <a:gd name="connsiteY2" fmla="*/ 1907 h 1728000"/>
              <a:gd name="connsiteX3" fmla="*/ 7272000 w 7272000"/>
              <a:gd name="connsiteY3" fmla="*/ 1564168 h 1728000"/>
              <a:gd name="connsiteX4" fmla="*/ 7224015 w 7272000"/>
              <a:gd name="connsiteY4" fmla="*/ 1680015 h 1728000"/>
              <a:gd name="connsiteX5" fmla="*/ 7108168 w 7272000"/>
              <a:gd name="connsiteY5" fmla="*/ 1728000 h 1728000"/>
              <a:gd name="connsiteX6" fmla="*/ 163832 w 7272000"/>
              <a:gd name="connsiteY6" fmla="*/ 1728000 h 1728000"/>
              <a:gd name="connsiteX7" fmla="*/ 47985 w 7272000"/>
              <a:gd name="connsiteY7" fmla="*/ 1680015 h 1728000"/>
              <a:gd name="connsiteX8" fmla="*/ 0 w 7272000"/>
              <a:gd name="connsiteY8" fmla="*/ 1564168 h 1728000"/>
              <a:gd name="connsiteX0" fmla="*/ 0 w 8292863"/>
              <a:gd name="connsiteY0" fmla="*/ 1564168 h 1851850"/>
              <a:gd name="connsiteX1" fmla="*/ 5788 w 8292863"/>
              <a:gd name="connsiteY1" fmla="*/ 0 h 1851850"/>
              <a:gd name="connsiteX2" fmla="*/ 7272000 w 8292863"/>
              <a:gd name="connsiteY2" fmla="*/ 1907 h 1851850"/>
              <a:gd name="connsiteX3" fmla="*/ 7272000 w 8292863"/>
              <a:gd name="connsiteY3" fmla="*/ 1564168 h 1851850"/>
              <a:gd name="connsiteX4" fmla="*/ 7108168 w 8292863"/>
              <a:gd name="connsiteY4" fmla="*/ 1728000 h 1851850"/>
              <a:gd name="connsiteX5" fmla="*/ 163832 w 8292863"/>
              <a:gd name="connsiteY5" fmla="*/ 1728000 h 1851850"/>
              <a:gd name="connsiteX6" fmla="*/ 47985 w 8292863"/>
              <a:gd name="connsiteY6" fmla="*/ 1680015 h 1851850"/>
              <a:gd name="connsiteX7" fmla="*/ 0 w 8292863"/>
              <a:gd name="connsiteY7" fmla="*/ 1564168 h 1851850"/>
              <a:gd name="connsiteX0" fmla="*/ 0 w 8454788"/>
              <a:gd name="connsiteY0" fmla="*/ 1564168 h 1851850"/>
              <a:gd name="connsiteX1" fmla="*/ 5788 w 8454788"/>
              <a:gd name="connsiteY1" fmla="*/ 0 h 1851850"/>
              <a:gd name="connsiteX2" fmla="*/ 7272000 w 8454788"/>
              <a:gd name="connsiteY2" fmla="*/ 1907 h 1851850"/>
              <a:gd name="connsiteX3" fmla="*/ 7272000 w 8454788"/>
              <a:gd name="connsiteY3" fmla="*/ 1564168 h 1851850"/>
              <a:gd name="connsiteX4" fmla="*/ 7270093 w 8454788"/>
              <a:gd name="connsiteY4" fmla="*/ 1728000 h 1851850"/>
              <a:gd name="connsiteX5" fmla="*/ 163832 w 8454788"/>
              <a:gd name="connsiteY5" fmla="*/ 1728000 h 1851850"/>
              <a:gd name="connsiteX6" fmla="*/ 47985 w 8454788"/>
              <a:gd name="connsiteY6" fmla="*/ 1680015 h 1851850"/>
              <a:gd name="connsiteX7" fmla="*/ 0 w 8454788"/>
              <a:gd name="connsiteY7" fmla="*/ 1564168 h 1851850"/>
              <a:gd name="connsiteX0" fmla="*/ 0 w 7272000"/>
              <a:gd name="connsiteY0" fmla="*/ 1564168 h 1728000"/>
              <a:gd name="connsiteX1" fmla="*/ 5788 w 7272000"/>
              <a:gd name="connsiteY1" fmla="*/ 0 h 1728000"/>
              <a:gd name="connsiteX2" fmla="*/ 7272000 w 7272000"/>
              <a:gd name="connsiteY2" fmla="*/ 1907 h 1728000"/>
              <a:gd name="connsiteX3" fmla="*/ 7270093 w 7272000"/>
              <a:gd name="connsiteY3" fmla="*/ 1728000 h 1728000"/>
              <a:gd name="connsiteX4" fmla="*/ 163832 w 7272000"/>
              <a:gd name="connsiteY4" fmla="*/ 1728000 h 1728000"/>
              <a:gd name="connsiteX5" fmla="*/ 47985 w 7272000"/>
              <a:gd name="connsiteY5" fmla="*/ 1680015 h 1728000"/>
              <a:gd name="connsiteX6" fmla="*/ 0 w 7272000"/>
              <a:gd name="connsiteY6" fmla="*/ 1564168 h 172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72000" h="1728000">
                <a:moveTo>
                  <a:pt x="0" y="1564168"/>
                </a:moveTo>
                <a:cubicBezTo>
                  <a:pt x="1929" y="1042779"/>
                  <a:pt x="3859" y="521389"/>
                  <a:pt x="5788" y="0"/>
                </a:cubicBezTo>
                <a:lnTo>
                  <a:pt x="7272000" y="1907"/>
                </a:lnTo>
                <a:cubicBezTo>
                  <a:pt x="7271364" y="577271"/>
                  <a:pt x="7270729" y="1152636"/>
                  <a:pt x="7270093" y="1728000"/>
                </a:cubicBezTo>
                <a:lnTo>
                  <a:pt x="163832" y="1728000"/>
                </a:lnTo>
                <a:cubicBezTo>
                  <a:pt x="120381" y="1728000"/>
                  <a:pt x="78710" y="1710739"/>
                  <a:pt x="47985" y="1680015"/>
                </a:cubicBezTo>
                <a:cubicBezTo>
                  <a:pt x="17261" y="1649291"/>
                  <a:pt x="0" y="1607619"/>
                  <a:pt x="0" y="1564168"/>
                </a:cubicBezTo>
                <a:close/>
              </a:path>
            </a:pathLst>
          </a:custGeom>
          <a:solidFill>
            <a:schemeClr val="bg1">
              <a:lumMod val="50000"/>
            </a:schemeClr>
          </a:solidFill>
        </p:spPr>
        <p:txBody>
          <a:bodyPr/>
          <a:lstStyle>
            <a:lvl1pPr algn="ctr">
              <a:buNone/>
              <a:defRPr/>
            </a:lvl1pPr>
          </a:lstStyle>
          <a:p>
            <a:r>
              <a:rPr lang="en-US" smtClean="0"/>
              <a:t>Click icon to add picture</a:t>
            </a:r>
            <a:endParaRPr lang="en-AU" dirty="0"/>
          </a:p>
        </p:txBody>
      </p:sp>
      <p:sp>
        <p:nvSpPr>
          <p:cNvPr id="16" name="Subtitle 2"/>
          <p:cNvSpPr>
            <a:spLocks noGrp="1"/>
          </p:cNvSpPr>
          <p:nvPr>
            <p:ph type="subTitle" idx="1"/>
          </p:nvPr>
        </p:nvSpPr>
        <p:spPr>
          <a:xfrm>
            <a:off x="1872000" y="3492348"/>
            <a:ext cx="7084713" cy="398518"/>
          </a:xfrm>
          <a:noFill/>
        </p:spPr>
        <p:txBody>
          <a:bodyPr wrap="square" tIns="0">
            <a:noAutofit/>
          </a:bodyPr>
          <a:lstStyle>
            <a:lvl1pPr marL="0" indent="0" algn="l">
              <a:buNone/>
              <a:defRPr lang="en-AU" sz="1400" dirty="0">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dirty="0"/>
          </a:p>
        </p:txBody>
      </p:sp>
      <p:sp>
        <p:nvSpPr>
          <p:cNvPr id="19" name="Rectangle 18"/>
          <p:cNvSpPr/>
          <p:nvPr/>
        </p:nvSpPr>
        <p:spPr>
          <a:xfrm>
            <a:off x="9036000" y="2346765"/>
            <a:ext cx="108000" cy="1800000"/>
          </a:xfrm>
          <a:prstGeom prst="rect">
            <a:avLst/>
          </a:prstGeom>
          <a:solidFill>
            <a:srgbClr val="BE10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Footer Placeholder 4"/>
          <p:cNvSpPr>
            <a:spLocks noGrp="1"/>
          </p:cNvSpPr>
          <p:nvPr>
            <p:ph type="ftr" sz="quarter" idx="3"/>
          </p:nvPr>
        </p:nvSpPr>
        <p:spPr>
          <a:xfrm>
            <a:off x="6378222" y="6209593"/>
            <a:ext cx="2449688"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AU" dirty="0" smtClean="0"/>
              <a:t>Delivering Awesome Web Applications</a:t>
            </a:r>
            <a:endParaRPr lang="en-AU"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mage bottom - Misc">
    <p:spTree>
      <p:nvGrpSpPr>
        <p:cNvPr id="1" name=""/>
        <p:cNvGrpSpPr/>
        <p:nvPr/>
      </p:nvGrpSpPr>
      <p:grpSpPr>
        <a:xfrm>
          <a:off x="0" y="0"/>
          <a:ext cx="0" cy="0"/>
          <a:chOff x="0" y="0"/>
          <a:chExt cx="0" cy="0"/>
        </a:xfrm>
      </p:grpSpPr>
      <p:sp>
        <p:nvSpPr>
          <p:cNvPr id="10" name="Snip and Round Single Corner Rectangle 9"/>
          <p:cNvSpPr/>
          <p:nvPr userDrawn="1"/>
        </p:nvSpPr>
        <p:spPr>
          <a:xfrm>
            <a:off x="1873956" y="553156"/>
            <a:ext cx="7270044" cy="3589866"/>
          </a:xfrm>
          <a:prstGeom prst="snipRoundRect">
            <a:avLst>
              <a:gd name="adj1" fmla="val 5346"/>
              <a:gd name="adj2"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p:cNvSpPr>
            <a:spLocks noGrp="1"/>
          </p:cNvSpPr>
          <p:nvPr>
            <p:ph type="pic" sz="quarter" idx="13"/>
          </p:nvPr>
        </p:nvSpPr>
        <p:spPr>
          <a:xfrm>
            <a:off x="1872000" y="4212000"/>
            <a:ext cx="7272000" cy="1728000"/>
          </a:xfrm>
          <a:solidFill>
            <a:schemeClr val="bg1">
              <a:lumMod val="50000"/>
            </a:schemeClr>
          </a:solidFill>
        </p:spPr>
        <p:txBody>
          <a:bodyPr anchor="ctr">
            <a:normAutofit/>
          </a:bodyPr>
          <a:lstStyle>
            <a:lvl1pPr algn="ctr">
              <a:buNone/>
              <a:defRPr sz="1800"/>
            </a:lvl1pPr>
          </a:lstStyle>
          <a:p>
            <a:r>
              <a:rPr lang="en-US" smtClean="0"/>
              <a:t>Click icon to add picture</a:t>
            </a:r>
            <a:endParaRPr lang="en-AU" dirty="0"/>
          </a:p>
        </p:txBody>
      </p:sp>
      <p:sp>
        <p:nvSpPr>
          <p:cNvPr id="11" name="Text Placeholder 10"/>
          <p:cNvSpPr>
            <a:spLocks noGrp="1"/>
          </p:cNvSpPr>
          <p:nvPr>
            <p:ph type="body" sz="quarter" idx="14"/>
          </p:nvPr>
        </p:nvSpPr>
        <p:spPr>
          <a:xfrm>
            <a:off x="1872000" y="540000"/>
            <a:ext cx="7272000" cy="3600000"/>
          </a:xfrm>
          <a:prstGeom prst="rect">
            <a:avLst/>
          </a:prstGeom>
          <a:noFill/>
        </p:spPr>
        <p:txBody>
          <a:bodyPr>
            <a:normAutofit/>
          </a:bodyPr>
          <a:lstStyle>
            <a:lvl1pPr>
              <a:lnSpc>
                <a:spcPct val="150000"/>
              </a:lnSpc>
              <a:defRPr sz="1800">
                <a:latin typeface="HelveticaNeueLT Std" pitchFamily="34" charset="0"/>
              </a:defRPr>
            </a:lvl1pPr>
            <a:lvl2pPr>
              <a:defRPr sz="1800"/>
            </a:lvl2pPr>
            <a:lvl3pPr>
              <a:defRPr sz="1600"/>
            </a:lvl3pPr>
            <a:lvl4pPr>
              <a:defRPr sz="1400"/>
            </a:lvl4pPr>
            <a:lvl5pP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8" name="Round Same Side Corner Rectangle 7"/>
          <p:cNvSpPr/>
          <p:nvPr userDrawn="1"/>
        </p:nvSpPr>
        <p:spPr>
          <a:xfrm rot="5400000">
            <a:off x="-900000" y="1440000"/>
            <a:ext cx="3600000" cy="1800000"/>
          </a:xfrm>
          <a:prstGeom prst="round2SameRect">
            <a:avLst>
              <a:gd name="adj1" fmla="val 8906"/>
              <a:gd name="adj2" fmla="val 0"/>
            </a:avLst>
          </a:prstGeom>
          <a:solidFill>
            <a:srgbClr val="BE10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Footer Placeholder 4"/>
          <p:cNvSpPr>
            <a:spLocks noGrp="1"/>
          </p:cNvSpPr>
          <p:nvPr>
            <p:ph type="ftr" sz="quarter" idx="3"/>
          </p:nvPr>
        </p:nvSpPr>
        <p:spPr>
          <a:xfrm>
            <a:off x="6378222" y="6209593"/>
            <a:ext cx="2449688"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AU" dirty="0" smtClean="0"/>
              <a:t>Delivering Awesome Web Applications</a:t>
            </a:r>
            <a:endParaRPr lang="en-AU"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mage header - Misc">
    <p:spTree>
      <p:nvGrpSpPr>
        <p:cNvPr id="1" name=""/>
        <p:cNvGrpSpPr/>
        <p:nvPr/>
      </p:nvGrpSpPr>
      <p:grpSpPr>
        <a:xfrm>
          <a:off x="0" y="0"/>
          <a:ext cx="0" cy="0"/>
          <a:chOff x="0" y="0"/>
          <a:chExt cx="0" cy="0"/>
        </a:xfrm>
      </p:grpSpPr>
      <p:sp>
        <p:nvSpPr>
          <p:cNvPr id="11" name="Rectangle 10"/>
          <p:cNvSpPr/>
          <p:nvPr userDrawn="1"/>
        </p:nvSpPr>
        <p:spPr>
          <a:xfrm>
            <a:off x="1885244" y="2065867"/>
            <a:ext cx="7258756" cy="374791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Picture Placeholder 7"/>
          <p:cNvSpPr>
            <a:spLocks noGrp="1"/>
          </p:cNvSpPr>
          <p:nvPr>
            <p:ph type="pic" sz="quarter" idx="13"/>
          </p:nvPr>
        </p:nvSpPr>
        <p:spPr>
          <a:xfrm>
            <a:off x="1872000" y="540000"/>
            <a:ext cx="7294098" cy="1441300"/>
          </a:xfrm>
          <a:custGeom>
            <a:avLst/>
            <a:gdLst>
              <a:gd name="connsiteX0" fmla="*/ 0 w 7272000"/>
              <a:gd name="connsiteY0" fmla="*/ 163800 h 1440000"/>
              <a:gd name="connsiteX1" fmla="*/ 47976 w 7272000"/>
              <a:gd name="connsiteY1" fmla="*/ 47976 h 1440000"/>
              <a:gd name="connsiteX2" fmla="*/ 163800 w 7272000"/>
              <a:gd name="connsiteY2" fmla="*/ 0 h 1440000"/>
              <a:gd name="connsiteX3" fmla="*/ 7108200 w 7272000"/>
              <a:gd name="connsiteY3" fmla="*/ 0 h 1440000"/>
              <a:gd name="connsiteX4" fmla="*/ 7224024 w 7272000"/>
              <a:gd name="connsiteY4" fmla="*/ 47976 h 1440000"/>
              <a:gd name="connsiteX5" fmla="*/ 7272000 w 7272000"/>
              <a:gd name="connsiteY5" fmla="*/ 163800 h 1440000"/>
              <a:gd name="connsiteX6" fmla="*/ 7272000 w 7272000"/>
              <a:gd name="connsiteY6" fmla="*/ 1276200 h 1440000"/>
              <a:gd name="connsiteX7" fmla="*/ 7224024 w 7272000"/>
              <a:gd name="connsiteY7" fmla="*/ 1392024 h 1440000"/>
              <a:gd name="connsiteX8" fmla="*/ 7108200 w 7272000"/>
              <a:gd name="connsiteY8" fmla="*/ 1440000 h 1440000"/>
              <a:gd name="connsiteX9" fmla="*/ 163800 w 7272000"/>
              <a:gd name="connsiteY9" fmla="*/ 1440000 h 1440000"/>
              <a:gd name="connsiteX10" fmla="*/ 47976 w 7272000"/>
              <a:gd name="connsiteY10" fmla="*/ 1392024 h 1440000"/>
              <a:gd name="connsiteX11" fmla="*/ 0 w 7272000"/>
              <a:gd name="connsiteY11" fmla="*/ 1276200 h 1440000"/>
              <a:gd name="connsiteX12" fmla="*/ 0 w 7272000"/>
              <a:gd name="connsiteY12" fmla="*/ 163800 h 1440000"/>
              <a:gd name="connsiteX0" fmla="*/ 0 w 8292900"/>
              <a:gd name="connsiteY0" fmla="*/ 212700 h 1488900"/>
              <a:gd name="connsiteX1" fmla="*/ 47976 w 8292900"/>
              <a:gd name="connsiteY1" fmla="*/ 96876 h 1488900"/>
              <a:gd name="connsiteX2" fmla="*/ 163800 w 8292900"/>
              <a:gd name="connsiteY2" fmla="*/ 48900 h 1488900"/>
              <a:gd name="connsiteX3" fmla="*/ 7108200 w 8292900"/>
              <a:gd name="connsiteY3" fmla="*/ 48900 h 1488900"/>
              <a:gd name="connsiteX4" fmla="*/ 7272000 w 8292900"/>
              <a:gd name="connsiteY4" fmla="*/ 212700 h 1488900"/>
              <a:gd name="connsiteX5" fmla="*/ 7272000 w 8292900"/>
              <a:gd name="connsiteY5" fmla="*/ 1325100 h 1488900"/>
              <a:gd name="connsiteX6" fmla="*/ 7224024 w 8292900"/>
              <a:gd name="connsiteY6" fmla="*/ 1440924 h 1488900"/>
              <a:gd name="connsiteX7" fmla="*/ 7108200 w 8292900"/>
              <a:gd name="connsiteY7" fmla="*/ 1488900 h 1488900"/>
              <a:gd name="connsiteX8" fmla="*/ 163800 w 8292900"/>
              <a:gd name="connsiteY8" fmla="*/ 1488900 h 1488900"/>
              <a:gd name="connsiteX9" fmla="*/ 47976 w 8292900"/>
              <a:gd name="connsiteY9" fmla="*/ 1440924 h 1488900"/>
              <a:gd name="connsiteX10" fmla="*/ 0 w 8292900"/>
              <a:gd name="connsiteY10" fmla="*/ 1325100 h 1488900"/>
              <a:gd name="connsiteX11" fmla="*/ 0 w 8292900"/>
              <a:gd name="connsiteY11" fmla="*/ 212700 h 1488900"/>
              <a:gd name="connsiteX0" fmla="*/ 0 w 8292900"/>
              <a:gd name="connsiteY0" fmla="*/ 163800 h 1440000"/>
              <a:gd name="connsiteX1" fmla="*/ 47976 w 8292900"/>
              <a:gd name="connsiteY1" fmla="*/ 47976 h 1440000"/>
              <a:gd name="connsiteX2" fmla="*/ 163800 w 8292900"/>
              <a:gd name="connsiteY2" fmla="*/ 0 h 1440000"/>
              <a:gd name="connsiteX3" fmla="*/ 7108200 w 8292900"/>
              <a:gd name="connsiteY3" fmla="*/ 0 h 1440000"/>
              <a:gd name="connsiteX4" fmla="*/ 7272000 w 8292900"/>
              <a:gd name="connsiteY4" fmla="*/ 163800 h 1440000"/>
              <a:gd name="connsiteX5" fmla="*/ 7272000 w 8292900"/>
              <a:gd name="connsiteY5" fmla="*/ 1276200 h 1440000"/>
              <a:gd name="connsiteX6" fmla="*/ 7224024 w 8292900"/>
              <a:gd name="connsiteY6" fmla="*/ 1392024 h 1440000"/>
              <a:gd name="connsiteX7" fmla="*/ 7108200 w 8292900"/>
              <a:gd name="connsiteY7" fmla="*/ 1440000 h 1440000"/>
              <a:gd name="connsiteX8" fmla="*/ 163800 w 8292900"/>
              <a:gd name="connsiteY8" fmla="*/ 1440000 h 1440000"/>
              <a:gd name="connsiteX9" fmla="*/ 47976 w 8292900"/>
              <a:gd name="connsiteY9" fmla="*/ 1392024 h 1440000"/>
              <a:gd name="connsiteX10" fmla="*/ 0 w 8292900"/>
              <a:gd name="connsiteY10" fmla="*/ 1276200 h 1440000"/>
              <a:gd name="connsiteX11" fmla="*/ 0 w 8292900"/>
              <a:gd name="connsiteY11" fmla="*/ 163800 h 1440000"/>
              <a:gd name="connsiteX0" fmla="*/ 0 w 8445300"/>
              <a:gd name="connsiteY0" fmla="*/ 163800 h 1440000"/>
              <a:gd name="connsiteX1" fmla="*/ 47976 w 8445300"/>
              <a:gd name="connsiteY1" fmla="*/ 47976 h 1440000"/>
              <a:gd name="connsiteX2" fmla="*/ 163800 w 8445300"/>
              <a:gd name="connsiteY2" fmla="*/ 0 h 1440000"/>
              <a:gd name="connsiteX3" fmla="*/ 7260600 w 8445300"/>
              <a:gd name="connsiteY3" fmla="*/ 0 h 1440000"/>
              <a:gd name="connsiteX4" fmla="*/ 7272000 w 8445300"/>
              <a:gd name="connsiteY4" fmla="*/ 163800 h 1440000"/>
              <a:gd name="connsiteX5" fmla="*/ 7272000 w 8445300"/>
              <a:gd name="connsiteY5" fmla="*/ 1276200 h 1440000"/>
              <a:gd name="connsiteX6" fmla="*/ 7224024 w 8445300"/>
              <a:gd name="connsiteY6" fmla="*/ 1392024 h 1440000"/>
              <a:gd name="connsiteX7" fmla="*/ 7108200 w 8445300"/>
              <a:gd name="connsiteY7" fmla="*/ 1440000 h 1440000"/>
              <a:gd name="connsiteX8" fmla="*/ 163800 w 8445300"/>
              <a:gd name="connsiteY8" fmla="*/ 1440000 h 1440000"/>
              <a:gd name="connsiteX9" fmla="*/ 47976 w 8445300"/>
              <a:gd name="connsiteY9" fmla="*/ 1392024 h 1440000"/>
              <a:gd name="connsiteX10" fmla="*/ 0 w 8445300"/>
              <a:gd name="connsiteY10" fmla="*/ 1276200 h 1440000"/>
              <a:gd name="connsiteX11" fmla="*/ 0 w 8445300"/>
              <a:gd name="connsiteY11" fmla="*/ 163800 h 1440000"/>
              <a:gd name="connsiteX0" fmla="*/ 0 w 8445300"/>
              <a:gd name="connsiteY0" fmla="*/ 163800 h 1440000"/>
              <a:gd name="connsiteX1" fmla="*/ 47976 w 8445300"/>
              <a:gd name="connsiteY1" fmla="*/ 47976 h 1440000"/>
              <a:gd name="connsiteX2" fmla="*/ 163800 w 8445300"/>
              <a:gd name="connsiteY2" fmla="*/ 0 h 1440000"/>
              <a:gd name="connsiteX3" fmla="*/ 7260600 w 8445300"/>
              <a:gd name="connsiteY3" fmla="*/ 0 h 1440000"/>
              <a:gd name="connsiteX4" fmla="*/ 7272000 w 8445300"/>
              <a:gd name="connsiteY4" fmla="*/ 163800 h 1440000"/>
              <a:gd name="connsiteX5" fmla="*/ 7272000 w 8445300"/>
              <a:gd name="connsiteY5" fmla="*/ 1276200 h 1440000"/>
              <a:gd name="connsiteX6" fmla="*/ 7224024 w 8445300"/>
              <a:gd name="connsiteY6" fmla="*/ 1392024 h 1440000"/>
              <a:gd name="connsiteX7" fmla="*/ 7108200 w 8445300"/>
              <a:gd name="connsiteY7" fmla="*/ 1440000 h 1440000"/>
              <a:gd name="connsiteX8" fmla="*/ 163800 w 8445300"/>
              <a:gd name="connsiteY8" fmla="*/ 1440000 h 1440000"/>
              <a:gd name="connsiteX9" fmla="*/ 47976 w 8445300"/>
              <a:gd name="connsiteY9" fmla="*/ 1392024 h 1440000"/>
              <a:gd name="connsiteX10" fmla="*/ 0 w 8445300"/>
              <a:gd name="connsiteY10" fmla="*/ 1276200 h 1440000"/>
              <a:gd name="connsiteX11" fmla="*/ 0 w 8445300"/>
              <a:gd name="connsiteY11" fmla="*/ 163800 h 1440000"/>
              <a:gd name="connsiteX0" fmla="*/ 0 w 8445300"/>
              <a:gd name="connsiteY0" fmla="*/ 163800 h 1440000"/>
              <a:gd name="connsiteX1" fmla="*/ 47976 w 8445300"/>
              <a:gd name="connsiteY1" fmla="*/ 47976 h 1440000"/>
              <a:gd name="connsiteX2" fmla="*/ 163800 w 8445300"/>
              <a:gd name="connsiteY2" fmla="*/ 0 h 1440000"/>
              <a:gd name="connsiteX3" fmla="*/ 7260600 w 8445300"/>
              <a:gd name="connsiteY3" fmla="*/ 0 h 1440000"/>
              <a:gd name="connsiteX4" fmla="*/ 7272000 w 8445300"/>
              <a:gd name="connsiteY4" fmla="*/ 163800 h 1440000"/>
              <a:gd name="connsiteX5" fmla="*/ 7272000 w 8445300"/>
              <a:gd name="connsiteY5" fmla="*/ 1276200 h 1440000"/>
              <a:gd name="connsiteX6" fmla="*/ 7224024 w 8445300"/>
              <a:gd name="connsiteY6" fmla="*/ 1392024 h 1440000"/>
              <a:gd name="connsiteX7" fmla="*/ 7108200 w 8445300"/>
              <a:gd name="connsiteY7" fmla="*/ 1440000 h 1440000"/>
              <a:gd name="connsiteX8" fmla="*/ 163800 w 8445300"/>
              <a:gd name="connsiteY8" fmla="*/ 1440000 h 1440000"/>
              <a:gd name="connsiteX9" fmla="*/ 47976 w 8445300"/>
              <a:gd name="connsiteY9" fmla="*/ 1392024 h 1440000"/>
              <a:gd name="connsiteX10" fmla="*/ 0 w 8445300"/>
              <a:gd name="connsiteY10" fmla="*/ 1276200 h 1440000"/>
              <a:gd name="connsiteX11" fmla="*/ 0 w 8445300"/>
              <a:gd name="connsiteY11" fmla="*/ 163800 h 1440000"/>
              <a:gd name="connsiteX0" fmla="*/ 0 w 7272000"/>
              <a:gd name="connsiteY0" fmla="*/ 163800 h 1440000"/>
              <a:gd name="connsiteX1" fmla="*/ 47976 w 7272000"/>
              <a:gd name="connsiteY1" fmla="*/ 47976 h 1440000"/>
              <a:gd name="connsiteX2" fmla="*/ 163800 w 7272000"/>
              <a:gd name="connsiteY2" fmla="*/ 0 h 1440000"/>
              <a:gd name="connsiteX3" fmla="*/ 7260600 w 7272000"/>
              <a:gd name="connsiteY3" fmla="*/ 0 h 1440000"/>
              <a:gd name="connsiteX4" fmla="*/ 7272000 w 7272000"/>
              <a:gd name="connsiteY4" fmla="*/ 163800 h 1440000"/>
              <a:gd name="connsiteX5" fmla="*/ 7272000 w 7272000"/>
              <a:gd name="connsiteY5" fmla="*/ 1276200 h 1440000"/>
              <a:gd name="connsiteX6" fmla="*/ 7224024 w 7272000"/>
              <a:gd name="connsiteY6" fmla="*/ 1392024 h 1440000"/>
              <a:gd name="connsiteX7" fmla="*/ 7108200 w 7272000"/>
              <a:gd name="connsiteY7" fmla="*/ 1440000 h 1440000"/>
              <a:gd name="connsiteX8" fmla="*/ 163800 w 7272000"/>
              <a:gd name="connsiteY8" fmla="*/ 1440000 h 1440000"/>
              <a:gd name="connsiteX9" fmla="*/ 47976 w 7272000"/>
              <a:gd name="connsiteY9" fmla="*/ 1392024 h 1440000"/>
              <a:gd name="connsiteX10" fmla="*/ 0 w 7272000"/>
              <a:gd name="connsiteY10" fmla="*/ 1276200 h 1440000"/>
              <a:gd name="connsiteX11" fmla="*/ 0 w 7272000"/>
              <a:gd name="connsiteY11" fmla="*/ 163800 h 1440000"/>
              <a:gd name="connsiteX0" fmla="*/ 0 w 7289600"/>
              <a:gd name="connsiteY0" fmla="*/ 163800 h 1440000"/>
              <a:gd name="connsiteX1" fmla="*/ 47976 w 7289600"/>
              <a:gd name="connsiteY1" fmla="*/ 47976 h 1440000"/>
              <a:gd name="connsiteX2" fmla="*/ 163800 w 7289600"/>
              <a:gd name="connsiteY2" fmla="*/ 0 h 1440000"/>
              <a:gd name="connsiteX3" fmla="*/ 7260600 w 7289600"/>
              <a:gd name="connsiteY3" fmla="*/ 0 h 1440000"/>
              <a:gd name="connsiteX4" fmla="*/ 7272000 w 7289600"/>
              <a:gd name="connsiteY4" fmla="*/ 163800 h 1440000"/>
              <a:gd name="connsiteX5" fmla="*/ 7272000 w 7289600"/>
              <a:gd name="connsiteY5" fmla="*/ 1276200 h 1440000"/>
              <a:gd name="connsiteX6" fmla="*/ 7224024 w 7289600"/>
              <a:gd name="connsiteY6" fmla="*/ 1392024 h 1440000"/>
              <a:gd name="connsiteX7" fmla="*/ 7108200 w 7289600"/>
              <a:gd name="connsiteY7" fmla="*/ 1440000 h 1440000"/>
              <a:gd name="connsiteX8" fmla="*/ 163800 w 7289600"/>
              <a:gd name="connsiteY8" fmla="*/ 1440000 h 1440000"/>
              <a:gd name="connsiteX9" fmla="*/ 47976 w 7289600"/>
              <a:gd name="connsiteY9" fmla="*/ 1392024 h 1440000"/>
              <a:gd name="connsiteX10" fmla="*/ 0 w 7289600"/>
              <a:gd name="connsiteY10" fmla="*/ 1276200 h 1440000"/>
              <a:gd name="connsiteX11" fmla="*/ 0 w 7289600"/>
              <a:gd name="connsiteY11" fmla="*/ 163800 h 1440000"/>
              <a:gd name="connsiteX0" fmla="*/ 0 w 8292900"/>
              <a:gd name="connsiteY0" fmla="*/ 163800 h 1488900"/>
              <a:gd name="connsiteX1" fmla="*/ 47976 w 8292900"/>
              <a:gd name="connsiteY1" fmla="*/ 47976 h 1488900"/>
              <a:gd name="connsiteX2" fmla="*/ 163800 w 8292900"/>
              <a:gd name="connsiteY2" fmla="*/ 0 h 1488900"/>
              <a:gd name="connsiteX3" fmla="*/ 7260600 w 8292900"/>
              <a:gd name="connsiteY3" fmla="*/ 0 h 1488900"/>
              <a:gd name="connsiteX4" fmla="*/ 7272000 w 8292900"/>
              <a:gd name="connsiteY4" fmla="*/ 163800 h 1488900"/>
              <a:gd name="connsiteX5" fmla="*/ 7272000 w 8292900"/>
              <a:gd name="connsiteY5" fmla="*/ 1276200 h 1488900"/>
              <a:gd name="connsiteX6" fmla="*/ 7108200 w 8292900"/>
              <a:gd name="connsiteY6" fmla="*/ 1440000 h 1488900"/>
              <a:gd name="connsiteX7" fmla="*/ 163800 w 8292900"/>
              <a:gd name="connsiteY7" fmla="*/ 1440000 h 1488900"/>
              <a:gd name="connsiteX8" fmla="*/ 47976 w 8292900"/>
              <a:gd name="connsiteY8" fmla="*/ 1392024 h 1488900"/>
              <a:gd name="connsiteX9" fmla="*/ 0 w 8292900"/>
              <a:gd name="connsiteY9" fmla="*/ 1276200 h 1488900"/>
              <a:gd name="connsiteX10" fmla="*/ 0 w 8292900"/>
              <a:gd name="connsiteY10" fmla="*/ 163800 h 1488900"/>
              <a:gd name="connsiteX0" fmla="*/ 0 w 7289600"/>
              <a:gd name="connsiteY0" fmla="*/ 163800 h 1440000"/>
              <a:gd name="connsiteX1" fmla="*/ 47976 w 7289600"/>
              <a:gd name="connsiteY1" fmla="*/ 47976 h 1440000"/>
              <a:gd name="connsiteX2" fmla="*/ 163800 w 7289600"/>
              <a:gd name="connsiteY2" fmla="*/ 0 h 1440000"/>
              <a:gd name="connsiteX3" fmla="*/ 7260600 w 7289600"/>
              <a:gd name="connsiteY3" fmla="*/ 0 h 1440000"/>
              <a:gd name="connsiteX4" fmla="*/ 7272000 w 7289600"/>
              <a:gd name="connsiteY4" fmla="*/ 163800 h 1440000"/>
              <a:gd name="connsiteX5" fmla="*/ 7108200 w 7289600"/>
              <a:gd name="connsiteY5" fmla="*/ 1440000 h 1440000"/>
              <a:gd name="connsiteX6" fmla="*/ 163800 w 7289600"/>
              <a:gd name="connsiteY6" fmla="*/ 1440000 h 1440000"/>
              <a:gd name="connsiteX7" fmla="*/ 47976 w 7289600"/>
              <a:gd name="connsiteY7" fmla="*/ 1392024 h 1440000"/>
              <a:gd name="connsiteX8" fmla="*/ 0 w 7289600"/>
              <a:gd name="connsiteY8" fmla="*/ 1276200 h 1440000"/>
              <a:gd name="connsiteX9" fmla="*/ 0 w 7289600"/>
              <a:gd name="connsiteY9" fmla="*/ 163800 h 1440000"/>
              <a:gd name="connsiteX0" fmla="*/ 0 w 7289600"/>
              <a:gd name="connsiteY0" fmla="*/ 163800 h 1440000"/>
              <a:gd name="connsiteX1" fmla="*/ 47976 w 7289600"/>
              <a:gd name="connsiteY1" fmla="*/ 47976 h 1440000"/>
              <a:gd name="connsiteX2" fmla="*/ 163800 w 7289600"/>
              <a:gd name="connsiteY2" fmla="*/ 0 h 1440000"/>
              <a:gd name="connsiteX3" fmla="*/ 7260600 w 7289600"/>
              <a:gd name="connsiteY3" fmla="*/ 0 h 1440000"/>
              <a:gd name="connsiteX4" fmla="*/ 7272000 w 7289600"/>
              <a:gd name="connsiteY4" fmla="*/ 163800 h 1440000"/>
              <a:gd name="connsiteX5" fmla="*/ 7273300 w 7289600"/>
              <a:gd name="connsiteY5" fmla="*/ 1440000 h 1440000"/>
              <a:gd name="connsiteX6" fmla="*/ 163800 w 7289600"/>
              <a:gd name="connsiteY6" fmla="*/ 1440000 h 1440000"/>
              <a:gd name="connsiteX7" fmla="*/ 47976 w 7289600"/>
              <a:gd name="connsiteY7" fmla="*/ 1392024 h 1440000"/>
              <a:gd name="connsiteX8" fmla="*/ 0 w 7289600"/>
              <a:gd name="connsiteY8" fmla="*/ 1276200 h 1440000"/>
              <a:gd name="connsiteX9" fmla="*/ 0 w 7289600"/>
              <a:gd name="connsiteY9" fmla="*/ 163800 h 1440000"/>
              <a:gd name="connsiteX0" fmla="*/ 0 w 8456100"/>
              <a:gd name="connsiteY0" fmla="*/ 163800 h 1440000"/>
              <a:gd name="connsiteX1" fmla="*/ 47976 w 8456100"/>
              <a:gd name="connsiteY1" fmla="*/ 47976 h 1440000"/>
              <a:gd name="connsiteX2" fmla="*/ 163800 w 8456100"/>
              <a:gd name="connsiteY2" fmla="*/ 0 h 1440000"/>
              <a:gd name="connsiteX3" fmla="*/ 7260600 w 8456100"/>
              <a:gd name="connsiteY3" fmla="*/ 0 h 1440000"/>
              <a:gd name="connsiteX4" fmla="*/ 7273300 w 8456100"/>
              <a:gd name="connsiteY4" fmla="*/ 1440000 h 1440000"/>
              <a:gd name="connsiteX5" fmla="*/ 163800 w 8456100"/>
              <a:gd name="connsiteY5" fmla="*/ 1440000 h 1440000"/>
              <a:gd name="connsiteX6" fmla="*/ 47976 w 8456100"/>
              <a:gd name="connsiteY6" fmla="*/ 1392024 h 1440000"/>
              <a:gd name="connsiteX7" fmla="*/ 0 w 8456100"/>
              <a:gd name="connsiteY7" fmla="*/ 1276200 h 1440000"/>
              <a:gd name="connsiteX8" fmla="*/ 0 w 8456100"/>
              <a:gd name="connsiteY8" fmla="*/ 163800 h 1440000"/>
              <a:gd name="connsiteX0" fmla="*/ 0 w 8456100"/>
              <a:gd name="connsiteY0" fmla="*/ 163800 h 1440000"/>
              <a:gd name="connsiteX1" fmla="*/ 47976 w 8456100"/>
              <a:gd name="connsiteY1" fmla="*/ 47976 h 1440000"/>
              <a:gd name="connsiteX2" fmla="*/ 163800 w 8456100"/>
              <a:gd name="connsiteY2" fmla="*/ 0 h 1440000"/>
              <a:gd name="connsiteX3" fmla="*/ 7260600 w 8456100"/>
              <a:gd name="connsiteY3" fmla="*/ 0 h 1440000"/>
              <a:gd name="connsiteX4" fmla="*/ 7273300 w 8456100"/>
              <a:gd name="connsiteY4" fmla="*/ 1440000 h 1440000"/>
              <a:gd name="connsiteX5" fmla="*/ 163800 w 8456100"/>
              <a:gd name="connsiteY5" fmla="*/ 1440000 h 1440000"/>
              <a:gd name="connsiteX6" fmla="*/ 47976 w 8456100"/>
              <a:gd name="connsiteY6" fmla="*/ 1392024 h 1440000"/>
              <a:gd name="connsiteX7" fmla="*/ 0 w 8456100"/>
              <a:gd name="connsiteY7" fmla="*/ 1276200 h 1440000"/>
              <a:gd name="connsiteX8" fmla="*/ 0 w 8456100"/>
              <a:gd name="connsiteY8" fmla="*/ 163800 h 1440000"/>
              <a:gd name="connsiteX0" fmla="*/ 0 w 8456100"/>
              <a:gd name="connsiteY0" fmla="*/ 163800 h 1440000"/>
              <a:gd name="connsiteX1" fmla="*/ 47976 w 8456100"/>
              <a:gd name="connsiteY1" fmla="*/ 47976 h 1440000"/>
              <a:gd name="connsiteX2" fmla="*/ 163800 w 8456100"/>
              <a:gd name="connsiteY2" fmla="*/ 0 h 1440000"/>
              <a:gd name="connsiteX3" fmla="*/ 7260600 w 8456100"/>
              <a:gd name="connsiteY3" fmla="*/ 0 h 1440000"/>
              <a:gd name="connsiteX4" fmla="*/ 7273300 w 8456100"/>
              <a:gd name="connsiteY4" fmla="*/ 1440000 h 1440000"/>
              <a:gd name="connsiteX5" fmla="*/ 163800 w 8456100"/>
              <a:gd name="connsiteY5" fmla="*/ 1440000 h 1440000"/>
              <a:gd name="connsiteX6" fmla="*/ 47976 w 8456100"/>
              <a:gd name="connsiteY6" fmla="*/ 1392024 h 1440000"/>
              <a:gd name="connsiteX7" fmla="*/ 0 w 8456100"/>
              <a:gd name="connsiteY7" fmla="*/ 1276200 h 1440000"/>
              <a:gd name="connsiteX8" fmla="*/ 0 w 8456100"/>
              <a:gd name="connsiteY8" fmla="*/ 163800 h 1440000"/>
              <a:gd name="connsiteX0" fmla="*/ 0 w 7273300"/>
              <a:gd name="connsiteY0" fmla="*/ 163800 h 1440000"/>
              <a:gd name="connsiteX1" fmla="*/ 47976 w 7273300"/>
              <a:gd name="connsiteY1" fmla="*/ 47976 h 1440000"/>
              <a:gd name="connsiteX2" fmla="*/ 163800 w 7273300"/>
              <a:gd name="connsiteY2" fmla="*/ 0 h 1440000"/>
              <a:gd name="connsiteX3" fmla="*/ 7260600 w 7273300"/>
              <a:gd name="connsiteY3" fmla="*/ 0 h 1440000"/>
              <a:gd name="connsiteX4" fmla="*/ 7273300 w 7273300"/>
              <a:gd name="connsiteY4" fmla="*/ 1440000 h 1440000"/>
              <a:gd name="connsiteX5" fmla="*/ 163800 w 7273300"/>
              <a:gd name="connsiteY5" fmla="*/ 1440000 h 1440000"/>
              <a:gd name="connsiteX6" fmla="*/ 47976 w 7273300"/>
              <a:gd name="connsiteY6" fmla="*/ 1392024 h 1440000"/>
              <a:gd name="connsiteX7" fmla="*/ 0 w 7273300"/>
              <a:gd name="connsiteY7" fmla="*/ 1276200 h 1440000"/>
              <a:gd name="connsiteX8" fmla="*/ 0 w 7273300"/>
              <a:gd name="connsiteY8" fmla="*/ 163800 h 1440000"/>
              <a:gd name="connsiteX0" fmla="*/ 0 w 7273300"/>
              <a:gd name="connsiteY0" fmla="*/ 163800 h 1440000"/>
              <a:gd name="connsiteX1" fmla="*/ 47976 w 7273300"/>
              <a:gd name="connsiteY1" fmla="*/ 47976 h 1440000"/>
              <a:gd name="connsiteX2" fmla="*/ 163800 w 7273300"/>
              <a:gd name="connsiteY2" fmla="*/ 0 h 1440000"/>
              <a:gd name="connsiteX3" fmla="*/ 7260600 w 7273300"/>
              <a:gd name="connsiteY3" fmla="*/ 0 h 1440000"/>
              <a:gd name="connsiteX4" fmla="*/ 7273300 w 7273300"/>
              <a:gd name="connsiteY4" fmla="*/ 1440000 h 1440000"/>
              <a:gd name="connsiteX5" fmla="*/ 163800 w 7273300"/>
              <a:gd name="connsiteY5" fmla="*/ 1440000 h 1440000"/>
              <a:gd name="connsiteX6" fmla="*/ 47976 w 7273300"/>
              <a:gd name="connsiteY6" fmla="*/ 1392024 h 1440000"/>
              <a:gd name="connsiteX7" fmla="*/ 0 w 7273300"/>
              <a:gd name="connsiteY7" fmla="*/ 1276200 h 1440000"/>
              <a:gd name="connsiteX8" fmla="*/ 0 w 7273300"/>
              <a:gd name="connsiteY8" fmla="*/ 163800 h 1440000"/>
              <a:gd name="connsiteX0" fmla="*/ 0 w 7441800"/>
              <a:gd name="connsiteY0" fmla="*/ 163800 h 1440000"/>
              <a:gd name="connsiteX1" fmla="*/ 47976 w 7441800"/>
              <a:gd name="connsiteY1" fmla="*/ 47976 h 1440000"/>
              <a:gd name="connsiteX2" fmla="*/ 163800 w 7441800"/>
              <a:gd name="connsiteY2" fmla="*/ 0 h 1440000"/>
              <a:gd name="connsiteX3" fmla="*/ 7438400 w 7441800"/>
              <a:gd name="connsiteY3" fmla="*/ 0 h 1440000"/>
              <a:gd name="connsiteX4" fmla="*/ 7273300 w 7441800"/>
              <a:gd name="connsiteY4" fmla="*/ 1440000 h 1440000"/>
              <a:gd name="connsiteX5" fmla="*/ 163800 w 7441800"/>
              <a:gd name="connsiteY5" fmla="*/ 1440000 h 1440000"/>
              <a:gd name="connsiteX6" fmla="*/ 47976 w 7441800"/>
              <a:gd name="connsiteY6" fmla="*/ 1392024 h 1440000"/>
              <a:gd name="connsiteX7" fmla="*/ 0 w 7441800"/>
              <a:gd name="connsiteY7" fmla="*/ 1276200 h 1440000"/>
              <a:gd name="connsiteX8" fmla="*/ 0 w 7441800"/>
              <a:gd name="connsiteY8" fmla="*/ 163800 h 1440000"/>
              <a:gd name="connsiteX0" fmla="*/ 0 w 7289400"/>
              <a:gd name="connsiteY0" fmla="*/ 163800 h 1440000"/>
              <a:gd name="connsiteX1" fmla="*/ 47976 w 7289400"/>
              <a:gd name="connsiteY1" fmla="*/ 47976 h 1440000"/>
              <a:gd name="connsiteX2" fmla="*/ 163800 w 7289400"/>
              <a:gd name="connsiteY2" fmla="*/ 0 h 1440000"/>
              <a:gd name="connsiteX3" fmla="*/ 7286000 w 7289400"/>
              <a:gd name="connsiteY3" fmla="*/ 0 h 1440000"/>
              <a:gd name="connsiteX4" fmla="*/ 7273300 w 7289400"/>
              <a:gd name="connsiteY4" fmla="*/ 1440000 h 1440000"/>
              <a:gd name="connsiteX5" fmla="*/ 163800 w 7289400"/>
              <a:gd name="connsiteY5" fmla="*/ 1440000 h 1440000"/>
              <a:gd name="connsiteX6" fmla="*/ 47976 w 7289400"/>
              <a:gd name="connsiteY6" fmla="*/ 1392024 h 1440000"/>
              <a:gd name="connsiteX7" fmla="*/ 0 w 7289400"/>
              <a:gd name="connsiteY7" fmla="*/ 1276200 h 1440000"/>
              <a:gd name="connsiteX8" fmla="*/ 0 w 7289400"/>
              <a:gd name="connsiteY8" fmla="*/ 163800 h 1440000"/>
              <a:gd name="connsiteX0" fmla="*/ 0 w 7302100"/>
              <a:gd name="connsiteY0" fmla="*/ 163800 h 1440000"/>
              <a:gd name="connsiteX1" fmla="*/ 47976 w 7302100"/>
              <a:gd name="connsiteY1" fmla="*/ 47976 h 1440000"/>
              <a:gd name="connsiteX2" fmla="*/ 163800 w 7302100"/>
              <a:gd name="connsiteY2" fmla="*/ 0 h 1440000"/>
              <a:gd name="connsiteX3" fmla="*/ 7286000 w 7302100"/>
              <a:gd name="connsiteY3" fmla="*/ 0 h 1440000"/>
              <a:gd name="connsiteX4" fmla="*/ 7273300 w 7302100"/>
              <a:gd name="connsiteY4" fmla="*/ 1440000 h 1440000"/>
              <a:gd name="connsiteX5" fmla="*/ 163800 w 7302100"/>
              <a:gd name="connsiteY5" fmla="*/ 1440000 h 1440000"/>
              <a:gd name="connsiteX6" fmla="*/ 47976 w 7302100"/>
              <a:gd name="connsiteY6" fmla="*/ 1392024 h 1440000"/>
              <a:gd name="connsiteX7" fmla="*/ 0 w 7302100"/>
              <a:gd name="connsiteY7" fmla="*/ 1276200 h 1440000"/>
              <a:gd name="connsiteX8" fmla="*/ 0 w 7302100"/>
              <a:gd name="connsiteY8" fmla="*/ 163800 h 1440000"/>
              <a:gd name="connsiteX0" fmla="*/ 0 w 7286000"/>
              <a:gd name="connsiteY0" fmla="*/ 163800 h 1440000"/>
              <a:gd name="connsiteX1" fmla="*/ 47976 w 7286000"/>
              <a:gd name="connsiteY1" fmla="*/ 47976 h 1440000"/>
              <a:gd name="connsiteX2" fmla="*/ 163800 w 7286000"/>
              <a:gd name="connsiteY2" fmla="*/ 0 h 1440000"/>
              <a:gd name="connsiteX3" fmla="*/ 7286000 w 7286000"/>
              <a:gd name="connsiteY3" fmla="*/ 0 h 1440000"/>
              <a:gd name="connsiteX4" fmla="*/ 7273300 w 7286000"/>
              <a:gd name="connsiteY4" fmla="*/ 1440000 h 1440000"/>
              <a:gd name="connsiteX5" fmla="*/ 163800 w 7286000"/>
              <a:gd name="connsiteY5" fmla="*/ 1440000 h 1440000"/>
              <a:gd name="connsiteX6" fmla="*/ 47976 w 7286000"/>
              <a:gd name="connsiteY6" fmla="*/ 1392024 h 1440000"/>
              <a:gd name="connsiteX7" fmla="*/ 0 w 7286000"/>
              <a:gd name="connsiteY7" fmla="*/ 1276200 h 1440000"/>
              <a:gd name="connsiteX8" fmla="*/ 0 w 7286000"/>
              <a:gd name="connsiteY8" fmla="*/ 163800 h 1440000"/>
              <a:gd name="connsiteX0" fmla="*/ 0 w 7286000"/>
              <a:gd name="connsiteY0" fmla="*/ 163800 h 1441300"/>
              <a:gd name="connsiteX1" fmla="*/ 47976 w 7286000"/>
              <a:gd name="connsiteY1" fmla="*/ 47976 h 1441300"/>
              <a:gd name="connsiteX2" fmla="*/ 163800 w 7286000"/>
              <a:gd name="connsiteY2" fmla="*/ 0 h 1441300"/>
              <a:gd name="connsiteX3" fmla="*/ 7286000 w 7286000"/>
              <a:gd name="connsiteY3" fmla="*/ 0 h 1441300"/>
              <a:gd name="connsiteX4" fmla="*/ 7273300 w 7286000"/>
              <a:gd name="connsiteY4" fmla="*/ 1440000 h 1441300"/>
              <a:gd name="connsiteX5" fmla="*/ 163800 w 7286000"/>
              <a:gd name="connsiteY5" fmla="*/ 1440000 h 1441300"/>
              <a:gd name="connsiteX6" fmla="*/ 47976 w 7286000"/>
              <a:gd name="connsiteY6" fmla="*/ 1392024 h 1441300"/>
              <a:gd name="connsiteX7" fmla="*/ 0 w 7286000"/>
              <a:gd name="connsiteY7" fmla="*/ 1276200 h 1441300"/>
              <a:gd name="connsiteX8" fmla="*/ 0 w 7286000"/>
              <a:gd name="connsiteY8" fmla="*/ 163800 h 1441300"/>
              <a:gd name="connsiteX0" fmla="*/ 0 w 7294098"/>
              <a:gd name="connsiteY0" fmla="*/ 163800 h 1441300"/>
              <a:gd name="connsiteX1" fmla="*/ 47976 w 7294098"/>
              <a:gd name="connsiteY1" fmla="*/ 47976 h 1441300"/>
              <a:gd name="connsiteX2" fmla="*/ 163800 w 7294098"/>
              <a:gd name="connsiteY2" fmla="*/ 0 h 1441300"/>
              <a:gd name="connsiteX3" fmla="*/ 7286000 w 7294098"/>
              <a:gd name="connsiteY3" fmla="*/ 0 h 1441300"/>
              <a:gd name="connsiteX4" fmla="*/ 7273300 w 7294098"/>
              <a:gd name="connsiteY4" fmla="*/ 1440000 h 1441300"/>
              <a:gd name="connsiteX5" fmla="*/ 163800 w 7294098"/>
              <a:gd name="connsiteY5" fmla="*/ 1440000 h 1441300"/>
              <a:gd name="connsiteX6" fmla="*/ 47976 w 7294098"/>
              <a:gd name="connsiteY6" fmla="*/ 1392024 h 1441300"/>
              <a:gd name="connsiteX7" fmla="*/ 0 w 7294098"/>
              <a:gd name="connsiteY7" fmla="*/ 1276200 h 1441300"/>
              <a:gd name="connsiteX8" fmla="*/ 0 w 7294098"/>
              <a:gd name="connsiteY8" fmla="*/ 163800 h 14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94098" h="1441300">
                <a:moveTo>
                  <a:pt x="0" y="163800"/>
                </a:moveTo>
                <a:cubicBezTo>
                  <a:pt x="0" y="120358"/>
                  <a:pt x="17258" y="78694"/>
                  <a:pt x="47976" y="47976"/>
                </a:cubicBezTo>
                <a:cubicBezTo>
                  <a:pt x="78695" y="17258"/>
                  <a:pt x="120358" y="0"/>
                  <a:pt x="163800" y="0"/>
                </a:cubicBezTo>
                <a:lnTo>
                  <a:pt x="7286000" y="0"/>
                </a:lnTo>
                <a:cubicBezTo>
                  <a:pt x="7294098" y="28612"/>
                  <a:pt x="7262300" y="1441300"/>
                  <a:pt x="7273300" y="1440000"/>
                </a:cubicBezTo>
                <a:lnTo>
                  <a:pt x="163800" y="1440000"/>
                </a:lnTo>
                <a:cubicBezTo>
                  <a:pt x="120358" y="1440000"/>
                  <a:pt x="78694" y="1422742"/>
                  <a:pt x="47976" y="1392024"/>
                </a:cubicBezTo>
                <a:cubicBezTo>
                  <a:pt x="17258" y="1361306"/>
                  <a:pt x="0" y="1319642"/>
                  <a:pt x="0" y="1276200"/>
                </a:cubicBezTo>
                <a:lnTo>
                  <a:pt x="0" y="163800"/>
                </a:lnTo>
                <a:close/>
              </a:path>
            </a:pathLst>
          </a:custGeom>
          <a:solidFill>
            <a:schemeClr val="bg1">
              <a:lumMod val="50000"/>
            </a:schemeClr>
          </a:solidFill>
        </p:spPr>
        <p:txBody>
          <a:bodyPr>
            <a:normAutofit/>
          </a:bodyPr>
          <a:lstStyle>
            <a:lvl1pPr algn="ctr">
              <a:buNone/>
              <a:defRPr sz="1800"/>
            </a:lvl1pPr>
          </a:lstStyle>
          <a:p>
            <a:r>
              <a:rPr lang="en-US" smtClean="0"/>
              <a:t>Click icon to add picture</a:t>
            </a:r>
            <a:endParaRPr lang="en-AU" dirty="0"/>
          </a:p>
        </p:txBody>
      </p:sp>
      <p:sp>
        <p:nvSpPr>
          <p:cNvPr id="2" name="Title 1"/>
          <p:cNvSpPr>
            <a:spLocks noGrp="1"/>
          </p:cNvSpPr>
          <p:nvPr>
            <p:ph type="title"/>
          </p:nvPr>
        </p:nvSpPr>
        <p:spPr>
          <a:xfrm>
            <a:off x="1872000" y="2052000"/>
            <a:ext cx="7272000" cy="1080000"/>
          </a:xfrm>
          <a:noFill/>
        </p:spPr>
        <p:txBody>
          <a:bodyPr>
            <a:normAutofit/>
          </a:bodyPr>
          <a:lstStyle>
            <a:lvl1pPr algn="l">
              <a:defRPr lang="en-AU" dirty="0"/>
            </a:lvl1pPr>
          </a:lstStyle>
          <a:p>
            <a:r>
              <a:rPr lang="en-US" smtClean="0"/>
              <a:t>Click to edit Master title style</a:t>
            </a:r>
            <a:endParaRPr lang="en-AU" dirty="0"/>
          </a:p>
        </p:txBody>
      </p:sp>
      <p:sp>
        <p:nvSpPr>
          <p:cNvPr id="13" name="Rectangle 12"/>
          <p:cNvSpPr/>
          <p:nvPr/>
        </p:nvSpPr>
        <p:spPr>
          <a:xfrm>
            <a:off x="1871883" y="5796000"/>
            <a:ext cx="7272000" cy="108000"/>
          </a:xfrm>
          <a:prstGeom prst="rect">
            <a:avLst/>
          </a:prstGeom>
          <a:solidFill>
            <a:srgbClr val="BE100F"/>
          </a:solidFill>
          <a:ln>
            <a:noFill/>
          </a:ln>
          <a:effectLst>
            <a:outerShdw blurRad="50800" dist="38100" dir="5400000" algn="t"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Text Placeholder 18"/>
          <p:cNvSpPr>
            <a:spLocks noGrp="1"/>
          </p:cNvSpPr>
          <p:nvPr>
            <p:ph type="body" sz="quarter" idx="14"/>
          </p:nvPr>
        </p:nvSpPr>
        <p:spPr>
          <a:xfrm>
            <a:off x="1872000" y="3203999"/>
            <a:ext cx="7272000" cy="2592000"/>
          </a:xfrm>
          <a:noFill/>
        </p:spPr>
        <p:txBody>
          <a:bodyPr>
            <a:normAutofit/>
          </a:bodyPr>
          <a:lstStyle>
            <a:lvl1pPr>
              <a:defRPr sz="1800"/>
            </a:lvl1pPr>
            <a:lvl2pPr>
              <a:defRPr sz="1600"/>
            </a:lvl2pPr>
            <a:lvl3pPr>
              <a:defRPr sz="14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9" name="Round Same Side Corner Rectangle 8"/>
          <p:cNvSpPr/>
          <p:nvPr userDrawn="1"/>
        </p:nvSpPr>
        <p:spPr>
          <a:xfrm rot="5400000">
            <a:off x="180000" y="360000"/>
            <a:ext cx="1440000" cy="1800000"/>
          </a:xfrm>
          <a:prstGeom prst="round2SameRect">
            <a:avLst>
              <a:gd name="adj1" fmla="val 8906"/>
              <a:gd name="adj2" fmla="val 0"/>
            </a:avLst>
          </a:prstGeom>
          <a:solidFill>
            <a:srgbClr val="BE10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Footer Placeholder 4"/>
          <p:cNvSpPr>
            <a:spLocks noGrp="1"/>
          </p:cNvSpPr>
          <p:nvPr>
            <p:ph type="ftr" sz="quarter" idx="3"/>
          </p:nvPr>
        </p:nvSpPr>
        <p:spPr>
          <a:xfrm>
            <a:off x="6378222" y="6209593"/>
            <a:ext cx="2449688"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AU" dirty="0" smtClean="0"/>
              <a:t>Delivering Awesome Web Applications</a:t>
            </a:r>
            <a:endParaRPr lang="en-AU"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7" name="Rectangle 16"/>
          <p:cNvSpPr/>
          <p:nvPr userDrawn="1"/>
        </p:nvSpPr>
        <p:spPr>
          <a:xfrm>
            <a:off x="4622802" y="2060222"/>
            <a:ext cx="4413954" cy="377048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userDrawn="1"/>
        </p:nvSpPr>
        <p:spPr>
          <a:xfrm>
            <a:off x="112890" y="2065867"/>
            <a:ext cx="4413954" cy="377048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103400" y="5832000"/>
            <a:ext cx="4412156" cy="108000"/>
          </a:xfrm>
          <a:prstGeom prst="rect">
            <a:avLst/>
          </a:prstGeom>
          <a:solidFill>
            <a:srgbClr val="BE100F"/>
          </a:solidFill>
          <a:ln>
            <a:noFill/>
          </a:ln>
          <a:effectLst>
            <a:outerShdw blurRad="50800" dist="38100" dir="5400000" algn="t"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Rectangle 11"/>
          <p:cNvSpPr/>
          <p:nvPr/>
        </p:nvSpPr>
        <p:spPr>
          <a:xfrm>
            <a:off x="4627465" y="5830177"/>
            <a:ext cx="4412156" cy="108000"/>
          </a:xfrm>
          <a:prstGeom prst="rect">
            <a:avLst/>
          </a:prstGeom>
          <a:solidFill>
            <a:srgbClr val="BE100F"/>
          </a:solidFill>
          <a:ln>
            <a:noFill/>
          </a:ln>
          <a:effectLst>
            <a:outerShdw blurRad="50800" dist="38100" dir="5400000" algn="t"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6" name="Text Placeholder 35"/>
          <p:cNvSpPr>
            <a:spLocks noGrp="1"/>
          </p:cNvSpPr>
          <p:nvPr>
            <p:ph type="body" sz="quarter" idx="17"/>
          </p:nvPr>
        </p:nvSpPr>
        <p:spPr>
          <a:xfrm>
            <a:off x="103400" y="2052000"/>
            <a:ext cx="4412156" cy="3761255"/>
          </a:xfrm>
          <a:noFill/>
        </p:spPr>
        <p:txBody>
          <a:bodyPr>
            <a:noAutofit/>
          </a:bodyPr>
          <a:lstStyle>
            <a:lvl1pPr marL="252000" indent="-252000">
              <a:defRPr sz="2000"/>
            </a:lvl1pPr>
            <a:lvl2pPr>
              <a:defRPr sz="1100"/>
            </a:lvl2pPr>
            <a:lvl3pPr>
              <a:defRPr sz="1050"/>
            </a:lvl3pPr>
            <a:lvl4pPr>
              <a:defRPr sz="1000"/>
            </a:lvl4pPr>
            <a:lvl5pPr>
              <a:defRPr sz="1000"/>
            </a:lvl5pPr>
          </a:lstStyle>
          <a:p>
            <a:pPr lvl="0"/>
            <a:r>
              <a:rPr lang="en-US" smtClean="0"/>
              <a:t>Click to edit Master text styles</a:t>
            </a:r>
          </a:p>
        </p:txBody>
      </p:sp>
      <p:sp>
        <p:nvSpPr>
          <p:cNvPr id="27" name="Text Placeholder 35"/>
          <p:cNvSpPr>
            <a:spLocks noGrp="1"/>
          </p:cNvSpPr>
          <p:nvPr>
            <p:ph type="body" sz="quarter" idx="18"/>
          </p:nvPr>
        </p:nvSpPr>
        <p:spPr>
          <a:xfrm>
            <a:off x="4626540" y="2052000"/>
            <a:ext cx="4412156" cy="3761255"/>
          </a:xfrm>
          <a:noFill/>
        </p:spPr>
        <p:txBody>
          <a:bodyPr>
            <a:noAutofit/>
          </a:bodyPr>
          <a:lstStyle>
            <a:lvl1pPr marL="252000" indent="-252000">
              <a:defRPr sz="2000"/>
            </a:lvl1pPr>
            <a:lvl2pPr>
              <a:defRPr sz="1100"/>
            </a:lvl2pPr>
            <a:lvl3pPr>
              <a:defRPr sz="1050"/>
            </a:lvl3pPr>
            <a:lvl4pPr>
              <a:defRPr sz="1000"/>
            </a:lvl4pPr>
            <a:lvl5pPr>
              <a:defRPr sz="1000"/>
            </a:lvl5pPr>
          </a:lstStyle>
          <a:p>
            <a:pPr lvl="0"/>
            <a:r>
              <a:rPr lang="en-US" smtClean="0"/>
              <a:t>Click to edit Master text styles</a:t>
            </a:r>
          </a:p>
        </p:txBody>
      </p:sp>
      <p:sp>
        <p:nvSpPr>
          <p:cNvPr id="14" name="Picture Placeholder 7"/>
          <p:cNvSpPr>
            <a:spLocks noGrp="1"/>
          </p:cNvSpPr>
          <p:nvPr>
            <p:ph type="pic" sz="quarter" idx="19"/>
          </p:nvPr>
        </p:nvSpPr>
        <p:spPr>
          <a:xfrm>
            <a:off x="101601" y="539975"/>
            <a:ext cx="4414383" cy="1441324"/>
          </a:xfrm>
          <a:prstGeom prst="roundRect">
            <a:avLst>
              <a:gd name="adj" fmla="val 11380"/>
            </a:avLst>
          </a:prstGeom>
          <a:solidFill>
            <a:schemeClr val="bg1">
              <a:lumMod val="50000"/>
            </a:schemeClr>
          </a:solidFill>
        </p:spPr>
        <p:txBody>
          <a:bodyPr>
            <a:normAutofit/>
          </a:bodyPr>
          <a:lstStyle>
            <a:lvl1pPr algn="ctr">
              <a:buNone/>
              <a:defRPr sz="1800"/>
            </a:lvl1pPr>
          </a:lstStyle>
          <a:p>
            <a:r>
              <a:rPr lang="en-US" smtClean="0"/>
              <a:t>Click icon to add picture</a:t>
            </a:r>
            <a:endParaRPr lang="en-AU" dirty="0"/>
          </a:p>
        </p:txBody>
      </p:sp>
      <p:sp>
        <p:nvSpPr>
          <p:cNvPr id="15" name="Picture Placeholder 7"/>
          <p:cNvSpPr>
            <a:spLocks noGrp="1"/>
          </p:cNvSpPr>
          <p:nvPr>
            <p:ph type="pic" sz="quarter" idx="20"/>
          </p:nvPr>
        </p:nvSpPr>
        <p:spPr>
          <a:xfrm>
            <a:off x="4626541" y="539975"/>
            <a:ext cx="4414383" cy="1441324"/>
          </a:xfrm>
          <a:prstGeom prst="roundRect">
            <a:avLst>
              <a:gd name="adj" fmla="val 11380"/>
            </a:avLst>
          </a:prstGeom>
          <a:solidFill>
            <a:schemeClr val="bg1">
              <a:lumMod val="50000"/>
            </a:schemeClr>
          </a:solidFill>
        </p:spPr>
        <p:txBody>
          <a:bodyPr>
            <a:normAutofit/>
          </a:bodyPr>
          <a:lstStyle>
            <a:lvl1pPr algn="ctr">
              <a:buNone/>
              <a:defRPr sz="1800"/>
            </a:lvl1pPr>
          </a:lstStyle>
          <a:p>
            <a:r>
              <a:rPr lang="en-US" smtClean="0"/>
              <a:t>Click icon to add picture</a:t>
            </a:r>
            <a:endParaRPr lang="en-AU" dirty="0"/>
          </a:p>
        </p:txBody>
      </p:sp>
      <p:sp>
        <p:nvSpPr>
          <p:cNvPr id="16" name="Footer Placeholder 4"/>
          <p:cNvSpPr>
            <a:spLocks noGrp="1"/>
          </p:cNvSpPr>
          <p:nvPr>
            <p:ph type="ftr" sz="quarter" idx="3"/>
          </p:nvPr>
        </p:nvSpPr>
        <p:spPr>
          <a:xfrm>
            <a:off x="6378222" y="6209593"/>
            <a:ext cx="2449688"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AU" dirty="0" smtClean="0"/>
              <a:t>Delivering Awesome Web Applications</a:t>
            </a:r>
            <a:endParaRPr lang="en-AU"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e 3-up">
    <p:spTree>
      <p:nvGrpSpPr>
        <p:cNvPr id="1" name=""/>
        <p:cNvGrpSpPr/>
        <p:nvPr/>
      </p:nvGrpSpPr>
      <p:grpSpPr>
        <a:xfrm>
          <a:off x="0" y="0"/>
          <a:ext cx="0" cy="0"/>
          <a:chOff x="0" y="0"/>
          <a:chExt cx="0" cy="0"/>
        </a:xfrm>
      </p:grpSpPr>
      <p:sp>
        <p:nvSpPr>
          <p:cNvPr id="20" name="Rectangle 19"/>
          <p:cNvSpPr/>
          <p:nvPr userDrawn="1"/>
        </p:nvSpPr>
        <p:spPr>
          <a:xfrm>
            <a:off x="3121378" y="2071512"/>
            <a:ext cx="2895599" cy="377048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1" name="Rectangle 20"/>
          <p:cNvSpPr/>
          <p:nvPr userDrawn="1"/>
        </p:nvSpPr>
        <p:spPr>
          <a:xfrm>
            <a:off x="6129867" y="2071511"/>
            <a:ext cx="2889954" cy="377048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3" name="Rectangle 12"/>
          <p:cNvSpPr/>
          <p:nvPr userDrawn="1"/>
        </p:nvSpPr>
        <p:spPr>
          <a:xfrm>
            <a:off x="112890" y="2065867"/>
            <a:ext cx="2889954" cy="377048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1" name="Rectangle 10"/>
          <p:cNvSpPr/>
          <p:nvPr/>
        </p:nvSpPr>
        <p:spPr>
          <a:xfrm>
            <a:off x="113609" y="5841194"/>
            <a:ext cx="2891050" cy="108000"/>
          </a:xfrm>
          <a:prstGeom prst="rect">
            <a:avLst/>
          </a:prstGeom>
          <a:solidFill>
            <a:srgbClr val="BE100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Rectangle 11"/>
          <p:cNvSpPr/>
          <p:nvPr/>
        </p:nvSpPr>
        <p:spPr>
          <a:xfrm>
            <a:off x="3123645" y="5841194"/>
            <a:ext cx="2891050" cy="108000"/>
          </a:xfrm>
          <a:prstGeom prst="rect">
            <a:avLst/>
          </a:prstGeom>
          <a:solidFill>
            <a:srgbClr val="BE100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Rectangle 14"/>
          <p:cNvSpPr/>
          <p:nvPr/>
        </p:nvSpPr>
        <p:spPr>
          <a:xfrm>
            <a:off x="6133682" y="5836112"/>
            <a:ext cx="2891050" cy="108000"/>
          </a:xfrm>
          <a:prstGeom prst="rect">
            <a:avLst/>
          </a:prstGeom>
          <a:solidFill>
            <a:srgbClr val="BE100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0" name="Text Placeholder 35"/>
          <p:cNvSpPr>
            <a:spLocks noGrp="1"/>
          </p:cNvSpPr>
          <p:nvPr>
            <p:ph type="body" sz="quarter" idx="17"/>
          </p:nvPr>
        </p:nvSpPr>
        <p:spPr>
          <a:xfrm>
            <a:off x="112005" y="2069334"/>
            <a:ext cx="2891050" cy="3761255"/>
          </a:xfrm>
          <a:noFill/>
        </p:spPr>
        <p:txBody>
          <a:bodyPr>
            <a:noAutofit/>
          </a:bodyPr>
          <a:lstStyle>
            <a:lvl1pPr marL="252000" indent="-252000">
              <a:defRPr sz="1800"/>
            </a:lvl1pPr>
            <a:lvl2pPr>
              <a:defRPr sz="1100"/>
            </a:lvl2pPr>
            <a:lvl3pPr>
              <a:defRPr sz="1050"/>
            </a:lvl3pPr>
            <a:lvl4pPr>
              <a:defRPr sz="1000"/>
            </a:lvl4pPr>
            <a:lvl5pPr>
              <a:defRPr sz="1000"/>
            </a:lvl5pPr>
          </a:lstStyle>
          <a:p>
            <a:pPr lvl="0"/>
            <a:r>
              <a:rPr lang="en-US" smtClean="0"/>
              <a:t>Click to edit Master text styles</a:t>
            </a:r>
          </a:p>
        </p:txBody>
      </p:sp>
      <p:sp>
        <p:nvSpPr>
          <p:cNvPr id="31" name="Text Placeholder 35"/>
          <p:cNvSpPr>
            <a:spLocks noGrp="1"/>
          </p:cNvSpPr>
          <p:nvPr>
            <p:ph type="body" sz="quarter" idx="18"/>
          </p:nvPr>
        </p:nvSpPr>
        <p:spPr>
          <a:xfrm>
            <a:off x="3120284" y="2069334"/>
            <a:ext cx="2891050" cy="3761255"/>
          </a:xfrm>
          <a:noFill/>
        </p:spPr>
        <p:txBody>
          <a:bodyPr>
            <a:noAutofit/>
          </a:bodyPr>
          <a:lstStyle>
            <a:lvl1pPr marL="252000" indent="-252000">
              <a:defRPr sz="1800"/>
            </a:lvl1pPr>
            <a:lvl2pPr>
              <a:defRPr sz="1100"/>
            </a:lvl2pPr>
            <a:lvl3pPr>
              <a:defRPr sz="1050"/>
            </a:lvl3pPr>
            <a:lvl4pPr>
              <a:defRPr sz="1000"/>
            </a:lvl4pPr>
            <a:lvl5pPr>
              <a:defRPr sz="1000"/>
            </a:lvl5pPr>
          </a:lstStyle>
          <a:p>
            <a:pPr lvl="0"/>
            <a:r>
              <a:rPr lang="en-US" smtClean="0"/>
              <a:t>Click to edit Master text styles</a:t>
            </a:r>
          </a:p>
        </p:txBody>
      </p:sp>
      <p:sp>
        <p:nvSpPr>
          <p:cNvPr id="32" name="Text Placeholder 35"/>
          <p:cNvSpPr>
            <a:spLocks noGrp="1"/>
          </p:cNvSpPr>
          <p:nvPr>
            <p:ph type="body" sz="quarter" idx="19"/>
          </p:nvPr>
        </p:nvSpPr>
        <p:spPr>
          <a:xfrm>
            <a:off x="6128563" y="2069334"/>
            <a:ext cx="2891050" cy="3761255"/>
          </a:xfrm>
          <a:noFill/>
        </p:spPr>
        <p:txBody>
          <a:bodyPr>
            <a:noAutofit/>
          </a:bodyPr>
          <a:lstStyle>
            <a:lvl1pPr marL="252000" indent="-252000">
              <a:defRPr sz="1800"/>
            </a:lvl1pPr>
            <a:lvl2pPr>
              <a:defRPr sz="1100"/>
            </a:lvl2pPr>
            <a:lvl3pPr>
              <a:defRPr sz="1050"/>
            </a:lvl3pPr>
            <a:lvl4pPr>
              <a:defRPr sz="1000"/>
            </a:lvl4pPr>
            <a:lvl5pPr>
              <a:defRPr sz="1000"/>
            </a:lvl5pPr>
          </a:lstStyle>
          <a:p>
            <a:pPr lvl="0"/>
            <a:r>
              <a:rPr lang="en-US" smtClean="0"/>
              <a:t>Click to edit Master text styles</a:t>
            </a:r>
          </a:p>
        </p:txBody>
      </p:sp>
      <p:sp>
        <p:nvSpPr>
          <p:cNvPr id="17" name="Picture Placeholder 7"/>
          <p:cNvSpPr>
            <a:spLocks noGrp="1"/>
          </p:cNvSpPr>
          <p:nvPr>
            <p:ph type="pic" sz="quarter" idx="20"/>
          </p:nvPr>
        </p:nvSpPr>
        <p:spPr>
          <a:xfrm>
            <a:off x="112005" y="535498"/>
            <a:ext cx="2896543" cy="1444502"/>
          </a:xfrm>
          <a:prstGeom prst="roundRect">
            <a:avLst>
              <a:gd name="adj" fmla="val 11392"/>
            </a:avLst>
          </a:prstGeom>
          <a:solidFill>
            <a:schemeClr val="bg1">
              <a:lumMod val="50000"/>
            </a:schemeClr>
          </a:solidFill>
        </p:spPr>
        <p:txBody>
          <a:bodyPr>
            <a:normAutofit/>
          </a:bodyPr>
          <a:lstStyle>
            <a:lvl1pPr algn="ctr">
              <a:buNone/>
              <a:defRPr sz="1800"/>
            </a:lvl1pPr>
          </a:lstStyle>
          <a:p>
            <a:r>
              <a:rPr lang="en-US" smtClean="0"/>
              <a:t>Click icon to add picture</a:t>
            </a:r>
            <a:endParaRPr lang="en-AU" dirty="0"/>
          </a:p>
        </p:txBody>
      </p:sp>
      <p:sp>
        <p:nvSpPr>
          <p:cNvPr id="18" name="Picture Placeholder 7"/>
          <p:cNvSpPr>
            <a:spLocks noGrp="1"/>
          </p:cNvSpPr>
          <p:nvPr>
            <p:ph type="pic" sz="quarter" idx="21"/>
          </p:nvPr>
        </p:nvSpPr>
        <p:spPr>
          <a:xfrm>
            <a:off x="3118061" y="535498"/>
            <a:ext cx="2896543" cy="1444502"/>
          </a:xfrm>
          <a:prstGeom prst="roundRect">
            <a:avLst>
              <a:gd name="adj" fmla="val 11392"/>
            </a:avLst>
          </a:prstGeom>
          <a:solidFill>
            <a:schemeClr val="bg1">
              <a:lumMod val="50000"/>
            </a:schemeClr>
          </a:solidFill>
        </p:spPr>
        <p:txBody>
          <a:bodyPr>
            <a:normAutofit/>
          </a:bodyPr>
          <a:lstStyle>
            <a:lvl1pPr algn="ctr">
              <a:buNone/>
              <a:defRPr sz="1800"/>
            </a:lvl1pPr>
          </a:lstStyle>
          <a:p>
            <a:r>
              <a:rPr lang="en-US" smtClean="0"/>
              <a:t>Click icon to add picture</a:t>
            </a:r>
            <a:endParaRPr lang="en-AU" dirty="0"/>
          </a:p>
        </p:txBody>
      </p:sp>
      <p:sp>
        <p:nvSpPr>
          <p:cNvPr id="19" name="Picture Placeholder 7"/>
          <p:cNvSpPr>
            <a:spLocks noGrp="1"/>
          </p:cNvSpPr>
          <p:nvPr>
            <p:ph type="pic" sz="quarter" idx="22"/>
          </p:nvPr>
        </p:nvSpPr>
        <p:spPr>
          <a:xfrm>
            <a:off x="6124117" y="535498"/>
            <a:ext cx="2896543" cy="1444502"/>
          </a:xfrm>
          <a:prstGeom prst="roundRect">
            <a:avLst>
              <a:gd name="adj" fmla="val 11392"/>
            </a:avLst>
          </a:prstGeom>
          <a:solidFill>
            <a:schemeClr val="bg1">
              <a:lumMod val="50000"/>
            </a:schemeClr>
          </a:solidFill>
        </p:spPr>
        <p:txBody>
          <a:bodyPr>
            <a:normAutofit/>
          </a:bodyPr>
          <a:lstStyle>
            <a:lvl1pPr algn="ctr">
              <a:buNone/>
              <a:defRPr sz="1800"/>
            </a:lvl1pPr>
          </a:lstStyle>
          <a:p>
            <a:r>
              <a:rPr lang="en-US" smtClean="0"/>
              <a:t>Click icon to add picture</a:t>
            </a:r>
            <a:endParaRPr lang="en-AU" dirty="0"/>
          </a:p>
        </p:txBody>
      </p:sp>
      <p:sp>
        <p:nvSpPr>
          <p:cNvPr id="16" name="Footer Placeholder 4"/>
          <p:cNvSpPr>
            <a:spLocks noGrp="1"/>
          </p:cNvSpPr>
          <p:nvPr>
            <p:ph type="ftr" sz="quarter" idx="3"/>
          </p:nvPr>
        </p:nvSpPr>
        <p:spPr>
          <a:xfrm>
            <a:off x="6378222" y="6209593"/>
            <a:ext cx="2449688"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AU" dirty="0" smtClean="0"/>
              <a:t>Delivering Awesome Web Applications</a:t>
            </a:r>
            <a:endParaRPr lang="en-AU"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e 4-up">
    <p:spTree>
      <p:nvGrpSpPr>
        <p:cNvPr id="1" name=""/>
        <p:cNvGrpSpPr/>
        <p:nvPr/>
      </p:nvGrpSpPr>
      <p:grpSpPr>
        <a:xfrm>
          <a:off x="0" y="0"/>
          <a:ext cx="0" cy="0"/>
          <a:chOff x="0" y="0"/>
          <a:chExt cx="0" cy="0"/>
        </a:xfrm>
      </p:grpSpPr>
      <p:sp>
        <p:nvSpPr>
          <p:cNvPr id="16" name="Rectangle 15"/>
          <p:cNvSpPr/>
          <p:nvPr userDrawn="1"/>
        </p:nvSpPr>
        <p:spPr>
          <a:xfrm>
            <a:off x="112890" y="1885244"/>
            <a:ext cx="2178754" cy="39511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2363142" y="1885244"/>
            <a:ext cx="2178754" cy="39511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p:cNvSpPr/>
          <p:nvPr userDrawn="1"/>
        </p:nvSpPr>
        <p:spPr>
          <a:xfrm>
            <a:off x="4613394" y="1885244"/>
            <a:ext cx="2178754" cy="39511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p:cNvSpPr/>
          <p:nvPr userDrawn="1"/>
        </p:nvSpPr>
        <p:spPr>
          <a:xfrm>
            <a:off x="6863645" y="1885244"/>
            <a:ext cx="2178754" cy="39511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103274" y="5839376"/>
            <a:ext cx="2178686" cy="108000"/>
          </a:xfrm>
          <a:prstGeom prst="rect">
            <a:avLst/>
          </a:prstGeom>
          <a:solidFill>
            <a:srgbClr val="BE100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2" name="Rectangle 31"/>
          <p:cNvSpPr/>
          <p:nvPr/>
        </p:nvSpPr>
        <p:spPr>
          <a:xfrm>
            <a:off x="2360983" y="5839376"/>
            <a:ext cx="2178686" cy="108000"/>
          </a:xfrm>
          <a:prstGeom prst="rect">
            <a:avLst/>
          </a:prstGeom>
          <a:solidFill>
            <a:srgbClr val="BE100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3" name="Rectangle 32"/>
          <p:cNvSpPr/>
          <p:nvPr/>
        </p:nvSpPr>
        <p:spPr>
          <a:xfrm>
            <a:off x="4618692" y="5839376"/>
            <a:ext cx="2178686" cy="108000"/>
          </a:xfrm>
          <a:prstGeom prst="rect">
            <a:avLst/>
          </a:prstGeom>
          <a:solidFill>
            <a:srgbClr val="BE100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4" name="Rectangle 33"/>
          <p:cNvSpPr/>
          <p:nvPr/>
        </p:nvSpPr>
        <p:spPr>
          <a:xfrm>
            <a:off x="6876400" y="5839376"/>
            <a:ext cx="2178686" cy="108000"/>
          </a:xfrm>
          <a:prstGeom prst="rect">
            <a:avLst/>
          </a:prstGeom>
          <a:solidFill>
            <a:srgbClr val="BE100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6" name="Text Placeholder 35"/>
          <p:cNvSpPr>
            <a:spLocks noGrp="1"/>
          </p:cNvSpPr>
          <p:nvPr>
            <p:ph type="body" sz="quarter" idx="17"/>
          </p:nvPr>
        </p:nvSpPr>
        <p:spPr>
          <a:xfrm>
            <a:off x="101670" y="1883444"/>
            <a:ext cx="2178686" cy="3960000"/>
          </a:xfrm>
          <a:noFill/>
        </p:spPr>
        <p:txBody>
          <a:bodyPr>
            <a:noAutofit/>
          </a:bodyPr>
          <a:lstStyle>
            <a:lvl1pPr marL="252000" indent="-252000">
              <a:defRPr sz="1400"/>
            </a:lvl1pPr>
            <a:lvl2pPr>
              <a:defRPr sz="1100"/>
            </a:lvl2pPr>
            <a:lvl3pPr>
              <a:defRPr sz="1050"/>
            </a:lvl3pPr>
            <a:lvl4pPr>
              <a:defRPr sz="1000"/>
            </a:lvl4pPr>
            <a:lvl5pPr>
              <a:defRPr sz="1000"/>
            </a:lvl5pPr>
          </a:lstStyle>
          <a:p>
            <a:pPr lvl="0"/>
            <a:r>
              <a:rPr lang="en-US" smtClean="0"/>
              <a:t>Click to edit Master text styles</a:t>
            </a:r>
          </a:p>
        </p:txBody>
      </p:sp>
      <p:sp>
        <p:nvSpPr>
          <p:cNvPr id="37" name="Text Placeholder 35"/>
          <p:cNvSpPr>
            <a:spLocks noGrp="1"/>
          </p:cNvSpPr>
          <p:nvPr>
            <p:ph type="body" sz="quarter" idx="18"/>
          </p:nvPr>
        </p:nvSpPr>
        <p:spPr>
          <a:xfrm>
            <a:off x="2359379" y="1892624"/>
            <a:ext cx="2178686" cy="3960000"/>
          </a:xfrm>
          <a:noFill/>
        </p:spPr>
        <p:txBody>
          <a:bodyPr>
            <a:noAutofit/>
          </a:bodyPr>
          <a:lstStyle>
            <a:lvl1pPr marL="252000" indent="-252000">
              <a:defRPr sz="1400"/>
            </a:lvl1pPr>
            <a:lvl2pPr>
              <a:defRPr sz="1100"/>
            </a:lvl2pPr>
            <a:lvl3pPr>
              <a:defRPr sz="1050"/>
            </a:lvl3pPr>
            <a:lvl4pPr>
              <a:defRPr sz="1000"/>
            </a:lvl4pPr>
            <a:lvl5pPr>
              <a:defRPr sz="1000"/>
            </a:lvl5pPr>
          </a:lstStyle>
          <a:p>
            <a:pPr lvl="0"/>
            <a:r>
              <a:rPr lang="en-US" smtClean="0"/>
              <a:t>Click to edit Master text styles</a:t>
            </a:r>
          </a:p>
        </p:txBody>
      </p:sp>
      <p:sp>
        <p:nvSpPr>
          <p:cNvPr id="38" name="Text Placeholder 35"/>
          <p:cNvSpPr>
            <a:spLocks noGrp="1"/>
          </p:cNvSpPr>
          <p:nvPr>
            <p:ph type="body" sz="quarter" idx="19"/>
          </p:nvPr>
        </p:nvSpPr>
        <p:spPr>
          <a:xfrm>
            <a:off x="4617088" y="1881608"/>
            <a:ext cx="2178686" cy="3960000"/>
          </a:xfrm>
          <a:noFill/>
        </p:spPr>
        <p:txBody>
          <a:bodyPr>
            <a:noAutofit/>
          </a:bodyPr>
          <a:lstStyle>
            <a:lvl1pPr marL="252000" indent="-252000">
              <a:defRPr sz="1400"/>
            </a:lvl1pPr>
            <a:lvl2pPr>
              <a:defRPr sz="1100"/>
            </a:lvl2pPr>
            <a:lvl3pPr>
              <a:defRPr sz="1050"/>
            </a:lvl3pPr>
            <a:lvl4pPr>
              <a:defRPr sz="1000"/>
            </a:lvl4pPr>
            <a:lvl5pPr>
              <a:defRPr sz="1000"/>
            </a:lvl5pPr>
          </a:lstStyle>
          <a:p>
            <a:pPr lvl="0"/>
            <a:r>
              <a:rPr lang="en-US" smtClean="0"/>
              <a:t>Click to edit Master text styles</a:t>
            </a:r>
          </a:p>
        </p:txBody>
      </p:sp>
      <p:sp>
        <p:nvSpPr>
          <p:cNvPr id="39" name="Text Placeholder 35"/>
          <p:cNvSpPr>
            <a:spLocks noGrp="1"/>
          </p:cNvSpPr>
          <p:nvPr>
            <p:ph type="body" sz="quarter" idx="20"/>
          </p:nvPr>
        </p:nvSpPr>
        <p:spPr>
          <a:xfrm>
            <a:off x="6874796" y="1881608"/>
            <a:ext cx="2178686" cy="3960000"/>
          </a:xfrm>
          <a:noFill/>
        </p:spPr>
        <p:txBody>
          <a:bodyPr>
            <a:noAutofit/>
          </a:bodyPr>
          <a:lstStyle>
            <a:lvl1pPr marL="252000" indent="-252000">
              <a:defRPr sz="1400"/>
            </a:lvl1pPr>
            <a:lvl2pPr>
              <a:defRPr sz="1100"/>
            </a:lvl2pPr>
            <a:lvl3pPr>
              <a:defRPr sz="1050"/>
            </a:lvl3pPr>
            <a:lvl4pPr>
              <a:defRPr sz="1000"/>
            </a:lvl4pPr>
            <a:lvl5pPr>
              <a:defRPr sz="1000"/>
            </a:lvl5pPr>
          </a:lstStyle>
          <a:p>
            <a:pPr lvl="0"/>
            <a:r>
              <a:rPr lang="en-US" smtClean="0"/>
              <a:t>Click to edit Master text styles</a:t>
            </a:r>
          </a:p>
        </p:txBody>
      </p:sp>
      <p:sp>
        <p:nvSpPr>
          <p:cNvPr id="18" name="Picture Placeholder 7"/>
          <p:cNvSpPr>
            <a:spLocks noGrp="1"/>
          </p:cNvSpPr>
          <p:nvPr>
            <p:ph type="pic" sz="quarter" idx="22"/>
          </p:nvPr>
        </p:nvSpPr>
        <p:spPr>
          <a:xfrm>
            <a:off x="101670" y="538525"/>
            <a:ext cx="2178686" cy="1260000"/>
          </a:xfrm>
          <a:prstGeom prst="roundRect">
            <a:avLst>
              <a:gd name="adj" fmla="val 11627"/>
            </a:avLst>
          </a:prstGeom>
          <a:solidFill>
            <a:schemeClr val="bg1">
              <a:lumMod val="50000"/>
            </a:schemeClr>
          </a:solidFill>
        </p:spPr>
        <p:txBody>
          <a:bodyPr>
            <a:normAutofit/>
          </a:bodyPr>
          <a:lstStyle>
            <a:lvl1pPr algn="ctr">
              <a:buNone/>
              <a:defRPr sz="1400"/>
            </a:lvl1pPr>
          </a:lstStyle>
          <a:p>
            <a:r>
              <a:rPr lang="en-US" smtClean="0"/>
              <a:t>Click icon to add picture</a:t>
            </a:r>
            <a:endParaRPr lang="en-AU" dirty="0"/>
          </a:p>
        </p:txBody>
      </p:sp>
      <p:sp>
        <p:nvSpPr>
          <p:cNvPr id="19" name="Picture Placeholder 7"/>
          <p:cNvSpPr>
            <a:spLocks noGrp="1"/>
          </p:cNvSpPr>
          <p:nvPr>
            <p:ph type="pic" sz="quarter" idx="23"/>
          </p:nvPr>
        </p:nvSpPr>
        <p:spPr>
          <a:xfrm>
            <a:off x="2359379" y="538525"/>
            <a:ext cx="2178686" cy="1260000"/>
          </a:xfrm>
          <a:prstGeom prst="roundRect">
            <a:avLst>
              <a:gd name="adj" fmla="val 11627"/>
            </a:avLst>
          </a:prstGeom>
          <a:solidFill>
            <a:schemeClr val="bg1">
              <a:lumMod val="50000"/>
            </a:schemeClr>
          </a:solidFill>
        </p:spPr>
        <p:txBody>
          <a:bodyPr>
            <a:normAutofit/>
          </a:bodyPr>
          <a:lstStyle>
            <a:lvl1pPr algn="ctr">
              <a:buNone/>
              <a:defRPr sz="1400"/>
            </a:lvl1pPr>
          </a:lstStyle>
          <a:p>
            <a:r>
              <a:rPr lang="en-US" smtClean="0"/>
              <a:t>Click icon to add picture</a:t>
            </a:r>
            <a:endParaRPr lang="en-AU" dirty="0"/>
          </a:p>
        </p:txBody>
      </p:sp>
      <p:sp>
        <p:nvSpPr>
          <p:cNvPr id="20" name="Picture Placeholder 7"/>
          <p:cNvSpPr>
            <a:spLocks noGrp="1"/>
          </p:cNvSpPr>
          <p:nvPr>
            <p:ph type="pic" sz="quarter" idx="24"/>
          </p:nvPr>
        </p:nvSpPr>
        <p:spPr>
          <a:xfrm>
            <a:off x="4617088" y="538525"/>
            <a:ext cx="2178686" cy="1260000"/>
          </a:xfrm>
          <a:prstGeom prst="roundRect">
            <a:avLst>
              <a:gd name="adj" fmla="val 11627"/>
            </a:avLst>
          </a:prstGeom>
          <a:solidFill>
            <a:schemeClr val="bg1">
              <a:lumMod val="50000"/>
            </a:schemeClr>
          </a:solidFill>
        </p:spPr>
        <p:txBody>
          <a:bodyPr>
            <a:normAutofit/>
          </a:bodyPr>
          <a:lstStyle>
            <a:lvl1pPr algn="ctr">
              <a:buNone/>
              <a:defRPr sz="1400"/>
            </a:lvl1pPr>
          </a:lstStyle>
          <a:p>
            <a:r>
              <a:rPr lang="en-US" smtClean="0"/>
              <a:t>Click icon to add picture</a:t>
            </a:r>
            <a:endParaRPr lang="en-AU" dirty="0"/>
          </a:p>
        </p:txBody>
      </p:sp>
      <p:sp>
        <p:nvSpPr>
          <p:cNvPr id="21" name="Picture Placeholder 7"/>
          <p:cNvSpPr>
            <a:spLocks noGrp="1"/>
          </p:cNvSpPr>
          <p:nvPr>
            <p:ph type="pic" sz="quarter" idx="25"/>
          </p:nvPr>
        </p:nvSpPr>
        <p:spPr>
          <a:xfrm>
            <a:off x="6874796" y="538525"/>
            <a:ext cx="2178686" cy="1260000"/>
          </a:xfrm>
          <a:prstGeom prst="roundRect">
            <a:avLst>
              <a:gd name="adj" fmla="val 11627"/>
            </a:avLst>
          </a:prstGeom>
          <a:solidFill>
            <a:schemeClr val="bg1">
              <a:lumMod val="50000"/>
            </a:schemeClr>
          </a:solidFill>
        </p:spPr>
        <p:txBody>
          <a:bodyPr>
            <a:normAutofit/>
          </a:bodyPr>
          <a:lstStyle>
            <a:lvl1pPr algn="ctr">
              <a:buNone/>
              <a:defRPr sz="1400"/>
            </a:lvl1pPr>
          </a:lstStyle>
          <a:p>
            <a:r>
              <a:rPr lang="en-US" smtClean="0"/>
              <a:t>Click icon to add picture</a:t>
            </a:r>
            <a:endParaRPr lang="en-AU" dirty="0"/>
          </a:p>
        </p:txBody>
      </p:sp>
      <p:sp>
        <p:nvSpPr>
          <p:cNvPr id="22" name="Footer Placeholder 4"/>
          <p:cNvSpPr>
            <a:spLocks noGrp="1"/>
          </p:cNvSpPr>
          <p:nvPr>
            <p:ph type="ftr" sz="quarter" idx="3"/>
          </p:nvPr>
        </p:nvSpPr>
        <p:spPr>
          <a:xfrm>
            <a:off x="6378222" y="6209593"/>
            <a:ext cx="2449688"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AU" dirty="0" smtClean="0"/>
              <a:t>Delivering Awesome Web Applications</a:t>
            </a:r>
            <a:endParaRPr lang="en-AU"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nternal - TO DO Slide (Hidden)">
    <p:spTree>
      <p:nvGrpSpPr>
        <p:cNvPr id="1" name=""/>
        <p:cNvGrpSpPr/>
        <p:nvPr/>
      </p:nvGrpSpPr>
      <p:grpSpPr>
        <a:xfrm>
          <a:off x="0" y="0"/>
          <a:ext cx="0" cy="0"/>
          <a:chOff x="0" y="0"/>
          <a:chExt cx="0" cy="0"/>
        </a:xfrm>
      </p:grpSpPr>
      <p:sp>
        <p:nvSpPr>
          <p:cNvPr id="21" name="Round Single Corner Rectangle 20"/>
          <p:cNvSpPr/>
          <p:nvPr userDrawn="1"/>
        </p:nvSpPr>
        <p:spPr>
          <a:xfrm flipH="1">
            <a:off x="1873956" y="553156"/>
            <a:ext cx="7270044" cy="1806222"/>
          </a:xfrm>
          <a:prstGeom prst="round1Rect">
            <a:avLst>
              <a:gd name="adj" fmla="val 12292"/>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1872000" y="2425700"/>
            <a:ext cx="7272000" cy="327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Text Placeholder 9"/>
          <p:cNvSpPr>
            <a:spLocks noGrp="1"/>
          </p:cNvSpPr>
          <p:nvPr>
            <p:ph type="body" sz="quarter" idx="13"/>
          </p:nvPr>
        </p:nvSpPr>
        <p:spPr>
          <a:xfrm>
            <a:off x="1872000" y="2412000"/>
            <a:ext cx="7272000" cy="3276000"/>
          </a:xfrm>
          <a:prstGeom prst="rect">
            <a:avLst/>
          </a:prstGeom>
          <a:noFill/>
        </p:spPr>
        <p:txBody>
          <a:bodyPr/>
          <a:lstStyle>
            <a:lvl1pPr>
              <a:spcBef>
                <a:spcPts val="600"/>
              </a:spcBef>
              <a:spcAft>
                <a:spcPts val="600"/>
              </a:spcAft>
              <a:defRPr sz="1800">
                <a:solidFill>
                  <a:srgbClr val="FF0000"/>
                </a:solidFill>
                <a:latin typeface="HelveticaNeueLT Std" pitchFamily="34" charset="0"/>
              </a:defRPr>
            </a:lvl1pPr>
          </a:lstStyle>
          <a:p>
            <a:pPr lvl="0"/>
            <a:r>
              <a:rPr lang="en-US" smtClean="0"/>
              <a:t>Click to edit Master text styles</a:t>
            </a:r>
          </a:p>
        </p:txBody>
      </p:sp>
      <p:sp>
        <p:nvSpPr>
          <p:cNvPr id="11" name="Rectangle 10"/>
          <p:cNvSpPr/>
          <p:nvPr/>
        </p:nvSpPr>
        <p:spPr>
          <a:xfrm>
            <a:off x="1872000" y="5692175"/>
            <a:ext cx="7272000" cy="108000"/>
          </a:xfrm>
          <a:prstGeom prst="rect">
            <a:avLst/>
          </a:prstGeom>
          <a:solidFill>
            <a:srgbClr val="BE100F"/>
          </a:solidFill>
          <a:ln>
            <a:noFill/>
          </a:ln>
          <a:effectLst>
            <a:outerShdw blurRad="50800" dist="38100" dir="5400000" algn="t"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Round Same Side Corner Rectangle 12"/>
          <p:cNvSpPr/>
          <p:nvPr userDrawn="1"/>
        </p:nvSpPr>
        <p:spPr>
          <a:xfrm rot="5400000">
            <a:off x="0" y="537829"/>
            <a:ext cx="1800000" cy="1800000"/>
          </a:xfrm>
          <a:prstGeom prst="round2SameRect">
            <a:avLst>
              <a:gd name="adj1" fmla="val 8906"/>
              <a:gd name="adj2" fmla="val 0"/>
            </a:avLst>
          </a:prstGeom>
          <a:solidFill>
            <a:srgbClr val="BE10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Footer Placeholder 4"/>
          <p:cNvSpPr>
            <a:spLocks noGrp="1"/>
          </p:cNvSpPr>
          <p:nvPr>
            <p:ph type="ftr" sz="quarter" idx="3"/>
          </p:nvPr>
        </p:nvSpPr>
        <p:spPr>
          <a:xfrm>
            <a:off x="6378222" y="6209593"/>
            <a:ext cx="2449688"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AU" dirty="0" smtClean="0"/>
              <a:t>Delivering Awesome Web Applications</a:t>
            </a:r>
            <a:endParaRPr lang="en-AU" dirty="0"/>
          </a:p>
        </p:txBody>
      </p:sp>
      <p:sp>
        <p:nvSpPr>
          <p:cNvPr id="12" name="Title 11"/>
          <p:cNvSpPr>
            <a:spLocks noGrp="1"/>
          </p:cNvSpPr>
          <p:nvPr>
            <p:ph type="title"/>
          </p:nvPr>
        </p:nvSpPr>
        <p:spPr>
          <a:xfrm>
            <a:off x="1873956" y="556859"/>
            <a:ext cx="7270044" cy="1802519"/>
          </a:xfrm>
          <a:noFill/>
        </p:spPr>
        <p:txBody>
          <a:bodyPr/>
          <a:lstStyle>
            <a:lvl1pPr>
              <a:defRPr>
                <a:latin typeface="+mj-lt"/>
              </a:defRPr>
            </a:lvl1pPr>
          </a:lstStyle>
          <a:p>
            <a:r>
              <a:rPr lang="en-US" smtClean="0"/>
              <a:t>Click to edit Master title style</a:t>
            </a:r>
            <a:endParaRPr lang="en-AU" dirty="0"/>
          </a:p>
        </p:txBody>
      </p:sp>
      <p:pic>
        <p:nvPicPr>
          <p:cNvPr id="17" name="Picture 16" descr="skeleton.jpg"/>
          <p:cNvPicPr>
            <a:picLocks noChangeAspect="1"/>
          </p:cNvPicPr>
          <p:nvPr userDrawn="1"/>
        </p:nvPicPr>
        <p:blipFill>
          <a:blip r:embed="rId2" cstate="print"/>
          <a:stretch>
            <a:fillRect/>
          </a:stretch>
        </p:blipFill>
        <p:spPr>
          <a:xfrm>
            <a:off x="6416833" y="4062948"/>
            <a:ext cx="2586960" cy="1508166"/>
          </a:xfrm>
          <a:prstGeom prst="rect">
            <a:avLst/>
          </a:prstGeom>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8" name="Rectangle 7"/>
          <p:cNvSpPr/>
          <p:nvPr/>
        </p:nvSpPr>
        <p:spPr>
          <a:xfrm>
            <a:off x="1872000" y="2425700"/>
            <a:ext cx="7272000" cy="327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Text Placeholder 9"/>
          <p:cNvSpPr>
            <a:spLocks noGrp="1"/>
          </p:cNvSpPr>
          <p:nvPr>
            <p:ph type="body" sz="quarter" idx="13"/>
          </p:nvPr>
        </p:nvSpPr>
        <p:spPr>
          <a:xfrm>
            <a:off x="1872000" y="2412000"/>
            <a:ext cx="7272000" cy="3276000"/>
          </a:xfrm>
          <a:prstGeom prst="rect">
            <a:avLst/>
          </a:prstGeom>
        </p:spPr>
        <p:txBody>
          <a:bodyPr/>
          <a:lstStyle>
            <a:lvl1pPr>
              <a:spcBef>
                <a:spcPts val="600"/>
              </a:spcBef>
              <a:spcAft>
                <a:spcPts val="600"/>
              </a:spcAft>
              <a:defRPr sz="1800">
                <a:latin typeface="+mj-lt"/>
              </a:defRPr>
            </a:lvl1pPr>
            <a:lvl2pPr>
              <a:defRPr>
                <a:latin typeface="+mj-lt"/>
              </a:defRPr>
            </a:lvl2pPr>
            <a:lvl3pPr>
              <a:defRPr>
                <a:latin typeface="+mj-lt"/>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2" name="Title 1"/>
          <p:cNvSpPr>
            <a:spLocks noGrp="1"/>
          </p:cNvSpPr>
          <p:nvPr>
            <p:ph type="title"/>
          </p:nvPr>
        </p:nvSpPr>
        <p:spPr>
          <a:xfrm>
            <a:off x="1872000" y="537829"/>
            <a:ext cx="7272000" cy="1800000"/>
          </a:xfrm>
          <a:prstGeom prst="snipRoundRect">
            <a:avLst>
              <a:gd name="adj1" fmla="val 8906"/>
              <a:gd name="adj2" fmla="val 0"/>
            </a:avLst>
          </a:prstGeom>
        </p:spPr>
        <p:txBody>
          <a:bodyPr>
            <a:noAutofit/>
          </a:bodyPr>
          <a:lstStyle>
            <a:lvl1pPr algn="l">
              <a:defRPr lang="en-AU" dirty="0"/>
            </a:lvl1pPr>
          </a:lstStyle>
          <a:p>
            <a:r>
              <a:rPr lang="en-US" smtClean="0"/>
              <a:t>Click to edit Master title style</a:t>
            </a:r>
            <a:endParaRPr lang="en-AU" dirty="0"/>
          </a:p>
        </p:txBody>
      </p:sp>
      <p:sp>
        <p:nvSpPr>
          <p:cNvPr id="11" name="Rectangle 10"/>
          <p:cNvSpPr/>
          <p:nvPr/>
        </p:nvSpPr>
        <p:spPr>
          <a:xfrm>
            <a:off x="1872000" y="5692175"/>
            <a:ext cx="7272000" cy="108000"/>
          </a:xfrm>
          <a:prstGeom prst="rect">
            <a:avLst/>
          </a:prstGeom>
          <a:solidFill>
            <a:srgbClr val="BE100F"/>
          </a:solidFill>
          <a:ln>
            <a:noFill/>
          </a:ln>
          <a:effectLst>
            <a:outerShdw blurRad="50800" dist="38100" dir="5400000" algn="t"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6" name="Slide Number Placeholder 4"/>
          <p:cNvSpPr>
            <a:spLocks noGrp="1"/>
          </p:cNvSpPr>
          <p:nvPr>
            <p:ph type="sldNum" sz="quarter" idx="12"/>
          </p:nvPr>
        </p:nvSpPr>
        <p:spPr>
          <a:xfrm>
            <a:off x="7458418" y="5838939"/>
            <a:ext cx="1685581" cy="1153464"/>
          </a:xfrm>
          <a:prstGeom prst="rect">
            <a:avLst/>
          </a:prstGeom>
        </p:spPr>
        <p:txBody>
          <a:bodyPr/>
          <a:lstStyle/>
          <a:p>
            <a:pPr>
              <a:defRPr/>
            </a:pPr>
            <a:fld id="{7650F58F-8DAC-4451-85F6-7453DDB8E6E6}" type="slidenum">
              <a:rPr lang="en-US" smtClean="0"/>
              <a:pPr>
                <a:defRPr/>
              </a:pPr>
              <a:t>‹#›</a:t>
            </a:fld>
            <a:endParaRPr lang="en-US" dirty="0"/>
          </a:p>
        </p:txBody>
      </p:sp>
      <p:sp>
        <p:nvSpPr>
          <p:cNvPr id="29" name="Footer Placeholder 16"/>
          <p:cNvSpPr>
            <a:spLocks noGrp="1"/>
          </p:cNvSpPr>
          <p:nvPr>
            <p:ph type="ftr" sz="quarter" idx="16"/>
          </p:nvPr>
        </p:nvSpPr>
        <p:spPr>
          <a:xfrm>
            <a:off x="1870037" y="6048000"/>
            <a:ext cx="5367411" cy="292104"/>
          </a:xfrm>
        </p:spPr>
        <p:txBody>
          <a:bodyPr/>
          <a:lstStyle>
            <a:lvl1pPr algn="l">
              <a:defRPr lang="en-AU" sz="1000" dirty="0">
                <a:solidFill>
                  <a:schemeClr val="tx1">
                    <a:lumMod val="95000"/>
                    <a:lumOff val="5000"/>
                  </a:schemeClr>
                </a:solidFill>
                <a:latin typeface="HelveticaNeueLT Std" pitchFamily="34" charset="0"/>
              </a:defRPr>
            </a:lvl1pPr>
          </a:lstStyle>
          <a:p>
            <a:pPr>
              <a:defRPr/>
            </a:pPr>
            <a:endParaRPr lang="en-US" dirty="0"/>
          </a:p>
        </p:txBody>
      </p:sp>
      <p:sp>
        <p:nvSpPr>
          <p:cNvPr id="13" name="Round Same Side Corner Rectangle 12"/>
          <p:cNvSpPr/>
          <p:nvPr/>
        </p:nvSpPr>
        <p:spPr>
          <a:xfrm rot="5400000">
            <a:off x="0" y="537829"/>
            <a:ext cx="1800000" cy="1800000"/>
          </a:xfrm>
          <a:prstGeom prst="round2SameRect">
            <a:avLst>
              <a:gd name="adj1" fmla="val 8906"/>
              <a:gd name="adj2" fmla="val 0"/>
            </a:avLst>
          </a:prstGeom>
          <a:solidFill>
            <a:srgbClr val="BE10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Tree>
    <p:extLst>
      <p:ext uri="{BB962C8B-B14F-4D97-AF65-F5344CB8AC3E}">
        <p14:creationId xmlns:p14="http://schemas.microsoft.com/office/powerpoint/2010/main" val="1332218427"/>
      </p:ext>
    </p:extLst>
  </p:cSld>
  <p:clrMapOvr>
    <a:masterClrMapping/>
  </p:clrMapOvr>
  <p:transition spd="med">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Full Content">
    <p:spTree>
      <p:nvGrpSpPr>
        <p:cNvPr id="1" name=""/>
        <p:cNvGrpSpPr/>
        <p:nvPr/>
      </p:nvGrpSpPr>
      <p:grpSpPr>
        <a:xfrm>
          <a:off x="0" y="0"/>
          <a:ext cx="0" cy="0"/>
          <a:chOff x="0" y="0"/>
          <a:chExt cx="0" cy="0"/>
        </a:xfrm>
      </p:grpSpPr>
      <p:sp>
        <p:nvSpPr>
          <p:cNvPr id="7" name="Round Same Side Corner Rectangle 6"/>
          <p:cNvSpPr/>
          <p:nvPr/>
        </p:nvSpPr>
        <p:spPr>
          <a:xfrm rot="16200000">
            <a:off x="1804058" y="-1402115"/>
            <a:ext cx="5939827" cy="8740061"/>
          </a:xfrm>
          <a:prstGeom prst="round2SameRect">
            <a:avLst>
              <a:gd name="adj1" fmla="val 3261"/>
              <a:gd name="adj2"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Round Same Side Corner Rectangle 7"/>
          <p:cNvSpPr/>
          <p:nvPr/>
        </p:nvSpPr>
        <p:spPr>
          <a:xfrm rot="5400000">
            <a:off x="-2809345" y="2809347"/>
            <a:ext cx="5939827" cy="321141"/>
          </a:xfrm>
          <a:prstGeom prst="round2SameRect">
            <a:avLst>
              <a:gd name="adj1" fmla="val 50000"/>
              <a:gd name="adj2" fmla="val 0"/>
            </a:avLst>
          </a:prstGeom>
          <a:solidFill>
            <a:srgbClr val="BE10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Footer Placeholder 4"/>
          <p:cNvSpPr>
            <a:spLocks noGrp="1"/>
          </p:cNvSpPr>
          <p:nvPr>
            <p:ph type="ftr" sz="quarter" idx="3"/>
          </p:nvPr>
        </p:nvSpPr>
        <p:spPr>
          <a:xfrm>
            <a:off x="6378222" y="6209594"/>
            <a:ext cx="2449688"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pPr>
              <a:defRPr/>
            </a:pPr>
            <a:endParaRPr lang="en-US" dirty="0"/>
          </a:p>
        </p:txBody>
      </p:sp>
      <p:sp>
        <p:nvSpPr>
          <p:cNvPr id="5" name="Text Placeholder 9"/>
          <p:cNvSpPr>
            <a:spLocks noGrp="1"/>
          </p:cNvSpPr>
          <p:nvPr>
            <p:ph type="body" sz="quarter" idx="13"/>
          </p:nvPr>
        </p:nvSpPr>
        <p:spPr>
          <a:xfrm>
            <a:off x="642910" y="1643050"/>
            <a:ext cx="7000924" cy="4143404"/>
          </a:xfrm>
          <a:prstGeom prst="rect">
            <a:avLst/>
          </a:prstGeom>
          <a:noFill/>
        </p:spPr>
        <p:txBody>
          <a:bodyPr/>
          <a:lstStyle>
            <a:lvl1pPr>
              <a:spcBef>
                <a:spcPts val="600"/>
              </a:spcBef>
              <a:spcAft>
                <a:spcPts val="600"/>
              </a:spcAft>
              <a:defRPr lang="en-US" dirty="0" smtClean="0"/>
            </a:lvl1pPr>
            <a:lvl2pPr>
              <a:defRPr lang="en-US" dirty="0" smtClean="0"/>
            </a:lvl2pPr>
            <a:lvl3pPr>
              <a:defRPr lang="en-US" dirty="0" smtClean="0"/>
            </a:lvl3pPr>
            <a:lvl4pPr>
              <a:defRPr lang="en-US" dirty="0" smtClean="0"/>
            </a:lvl4pPr>
            <a:lvl5pPr>
              <a:defRPr lang="en-AU"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9" name="Title 1"/>
          <p:cNvSpPr>
            <a:spLocks noGrp="1"/>
          </p:cNvSpPr>
          <p:nvPr>
            <p:ph type="title"/>
          </p:nvPr>
        </p:nvSpPr>
        <p:spPr>
          <a:xfrm>
            <a:off x="642910" y="0"/>
            <a:ext cx="7000924" cy="1428736"/>
          </a:xfrm>
          <a:prstGeom prst="snipRoundRect">
            <a:avLst>
              <a:gd name="adj1" fmla="val 8906"/>
              <a:gd name="adj2" fmla="val 0"/>
            </a:avLst>
          </a:prstGeom>
          <a:noFill/>
        </p:spPr>
        <p:txBody>
          <a:bodyPr>
            <a:noAutofit/>
          </a:bodyPr>
          <a:lstStyle>
            <a:lvl1pPr algn="l">
              <a:defRPr lang="en-AU" dirty="0"/>
            </a:lvl1pPr>
          </a:lstStyle>
          <a:p>
            <a:r>
              <a:rPr lang="en-US" smtClean="0"/>
              <a:t>Click to edit Master title style</a:t>
            </a:r>
            <a:endParaRPr lang="en-AU" dirty="0"/>
          </a:p>
        </p:txBody>
      </p:sp>
    </p:spTree>
    <p:extLst>
      <p:ext uri="{BB962C8B-B14F-4D97-AF65-F5344CB8AC3E}">
        <p14:creationId xmlns:p14="http://schemas.microsoft.com/office/powerpoint/2010/main" val="1844474559"/>
      </p:ext>
    </p:extLst>
  </p:cSld>
  <p:clrMapOvr>
    <a:masterClrMapping/>
  </p:clrMapOvr>
  <p:transition spd="med">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all - Agenda/Summary">
    <p:spTree>
      <p:nvGrpSpPr>
        <p:cNvPr id="1" name=""/>
        <p:cNvGrpSpPr/>
        <p:nvPr/>
      </p:nvGrpSpPr>
      <p:grpSpPr>
        <a:xfrm>
          <a:off x="0" y="0"/>
          <a:ext cx="0" cy="0"/>
          <a:chOff x="0" y="0"/>
          <a:chExt cx="0" cy="0"/>
        </a:xfrm>
      </p:grpSpPr>
      <p:sp>
        <p:nvSpPr>
          <p:cNvPr id="12" name="Round Same Side Corner Rectangle 11"/>
          <p:cNvSpPr/>
          <p:nvPr userDrawn="1"/>
        </p:nvSpPr>
        <p:spPr>
          <a:xfrm rot="16200000">
            <a:off x="1429200" y="991430"/>
            <a:ext cx="5400000" cy="4492800"/>
          </a:xfrm>
          <a:prstGeom prst="round2SameRect">
            <a:avLst>
              <a:gd name="adj1" fmla="val 3261"/>
              <a:gd name="adj2"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Picture Placeholder 8"/>
          <p:cNvSpPr>
            <a:spLocks noGrp="1"/>
          </p:cNvSpPr>
          <p:nvPr>
            <p:ph type="pic" sz="quarter" idx="13"/>
          </p:nvPr>
        </p:nvSpPr>
        <p:spPr>
          <a:xfrm>
            <a:off x="6444000" y="537830"/>
            <a:ext cx="2700000" cy="5400000"/>
          </a:xfrm>
          <a:solidFill>
            <a:schemeClr val="bg1">
              <a:lumMod val="50000"/>
            </a:schemeClr>
          </a:solidFill>
        </p:spPr>
        <p:txBody>
          <a:bodyPr>
            <a:normAutofit/>
          </a:bodyPr>
          <a:lstStyle>
            <a:lvl1pPr algn="ctr">
              <a:buNone/>
              <a:defRPr sz="1800"/>
            </a:lvl1pPr>
          </a:lstStyle>
          <a:p>
            <a:r>
              <a:rPr lang="en-US" smtClean="0"/>
              <a:t>Click icon to add picture</a:t>
            </a:r>
            <a:endParaRPr lang="en-AU" dirty="0"/>
          </a:p>
        </p:txBody>
      </p:sp>
      <p:sp>
        <p:nvSpPr>
          <p:cNvPr id="2" name="Title 1"/>
          <p:cNvSpPr>
            <a:spLocks noGrp="1" noChangeAspect="1"/>
          </p:cNvSpPr>
          <p:nvPr>
            <p:ph type="title"/>
          </p:nvPr>
        </p:nvSpPr>
        <p:spPr>
          <a:xfrm>
            <a:off x="1908000" y="627962"/>
            <a:ext cx="4428000" cy="847376"/>
          </a:xfrm>
          <a:noFill/>
        </p:spPr>
        <p:txBody>
          <a:bodyPr>
            <a:spAutoFit/>
          </a:bodyPr>
          <a:lstStyle>
            <a:lvl1pPr algn="l">
              <a:defRPr lang="en-AU" dirty="0"/>
            </a:lvl1pPr>
          </a:lstStyle>
          <a:p>
            <a:r>
              <a:rPr lang="en-US" smtClean="0"/>
              <a:t>Click to edit Master title style</a:t>
            </a:r>
            <a:endParaRPr lang="en-AU" dirty="0"/>
          </a:p>
        </p:txBody>
      </p:sp>
      <p:sp>
        <p:nvSpPr>
          <p:cNvPr id="11" name="Text Placeholder 10"/>
          <p:cNvSpPr>
            <a:spLocks noGrp="1"/>
          </p:cNvSpPr>
          <p:nvPr>
            <p:ph type="body" sz="quarter" idx="14"/>
          </p:nvPr>
        </p:nvSpPr>
        <p:spPr>
          <a:xfrm>
            <a:off x="1908000" y="1597446"/>
            <a:ext cx="4428000" cy="4221698"/>
          </a:xfrm>
          <a:noFill/>
        </p:spPr>
        <p:txBody>
          <a:bodyPr>
            <a:normAutofit/>
          </a:bodyPr>
          <a:lstStyle>
            <a:lvl1pPr marL="0" indent="0" defTabSz="576000">
              <a:lnSpc>
                <a:spcPct val="110000"/>
              </a:lnSpc>
              <a:spcBef>
                <a:spcPts val="600"/>
              </a:spcBef>
              <a:spcAft>
                <a:spcPts val="600"/>
              </a:spcAft>
              <a:buNone/>
              <a:defRPr lang="en-US" sz="1800" smtClean="0">
                <a:solidFill>
                  <a:schemeClr val="tx1">
                    <a:lumMod val="75000"/>
                    <a:lumOff val="25000"/>
                  </a:schemeClr>
                </a:solidFill>
              </a:defRPr>
            </a:lvl1pPr>
          </a:lstStyle>
          <a:p>
            <a:pPr lvl="0"/>
            <a:r>
              <a:rPr lang="en-US" smtClean="0"/>
              <a:t>Click to edit Master text styles</a:t>
            </a:r>
          </a:p>
        </p:txBody>
      </p:sp>
      <p:sp>
        <p:nvSpPr>
          <p:cNvPr id="10" name="Round Same Side Corner Rectangle 9"/>
          <p:cNvSpPr/>
          <p:nvPr userDrawn="1"/>
        </p:nvSpPr>
        <p:spPr>
          <a:xfrm rot="5400000">
            <a:off x="-1800000" y="2339827"/>
            <a:ext cx="5400000" cy="1800000"/>
          </a:xfrm>
          <a:prstGeom prst="round2SameRect">
            <a:avLst>
              <a:gd name="adj1" fmla="val 11023"/>
              <a:gd name="adj2" fmla="val 0"/>
            </a:avLst>
          </a:prstGeom>
          <a:solidFill>
            <a:srgbClr val="BE10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Footer Placeholder 4"/>
          <p:cNvSpPr>
            <a:spLocks noGrp="1"/>
          </p:cNvSpPr>
          <p:nvPr>
            <p:ph type="ftr" sz="quarter" idx="3"/>
          </p:nvPr>
        </p:nvSpPr>
        <p:spPr>
          <a:xfrm>
            <a:off x="6378222" y="6209593"/>
            <a:ext cx="2449688"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AU" dirty="0" smtClean="0"/>
              <a:t>Delivering Awesome Web Applications</a:t>
            </a:r>
            <a:endParaRPr lang="en-AU"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Full Screen (Mirror)">
    <p:spTree>
      <p:nvGrpSpPr>
        <p:cNvPr id="1" name=""/>
        <p:cNvGrpSpPr/>
        <p:nvPr/>
      </p:nvGrpSpPr>
      <p:grpSpPr>
        <a:xfrm>
          <a:off x="0" y="0"/>
          <a:ext cx="0" cy="0"/>
          <a:chOff x="0" y="0"/>
          <a:chExt cx="0" cy="0"/>
        </a:xfrm>
      </p:grpSpPr>
      <p:sp>
        <p:nvSpPr>
          <p:cNvPr id="3" name="Round Same Side Corner Rectangle 2"/>
          <p:cNvSpPr/>
          <p:nvPr/>
        </p:nvSpPr>
        <p:spPr>
          <a:xfrm rot="16200000">
            <a:off x="2813844" y="-392906"/>
            <a:ext cx="5399087" cy="7261225"/>
          </a:xfrm>
          <a:prstGeom prst="round2SameRect">
            <a:avLst>
              <a:gd name="adj1" fmla="val 3261"/>
              <a:gd name="adj2"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4" name="Round Same Side Corner Rectangle 3"/>
          <p:cNvSpPr/>
          <p:nvPr/>
        </p:nvSpPr>
        <p:spPr>
          <a:xfrm rot="5400000">
            <a:off x="-1800225" y="2339975"/>
            <a:ext cx="5400675" cy="1800225"/>
          </a:xfrm>
          <a:prstGeom prst="round2SameRect">
            <a:avLst>
              <a:gd name="adj1" fmla="val 11023"/>
              <a:gd name="adj2" fmla="val 0"/>
            </a:avLst>
          </a:prstGeom>
          <a:solidFill>
            <a:srgbClr val="BE100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17" name="Content Placeholder 17"/>
          <p:cNvSpPr>
            <a:spLocks noGrp="1"/>
          </p:cNvSpPr>
          <p:nvPr>
            <p:ph sz="quarter" idx="17"/>
          </p:nvPr>
        </p:nvSpPr>
        <p:spPr>
          <a:xfrm>
            <a:off x="2234337" y="726729"/>
            <a:ext cx="6480000" cy="5040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Slide Number Placeholder 4"/>
          <p:cNvSpPr>
            <a:spLocks noGrp="1"/>
          </p:cNvSpPr>
          <p:nvPr>
            <p:ph type="sldNum" sz="quarter" idx="18"/>
          </p:nvPr>
        </p:nvSpPr>
        <p:spPr>
          <a:xfrm>
            <a:off x="7458075" y="5838825"/>
            <a:ext cx="1685925" cy="1154113"/>
          </a:xfrm>
          <a:prstGeom prst="rect">
            <a:avLst/>
          </a:prstGeom>
        </p:spPr>
        <p:txBody>
          <a:bodyPr/>
          <a:lstStyle>
            <a:lvl1pPr>
              <a:defRPr smtClean="0"/>
            </a:lvl1pPr>
          </a:lstStyle>
          <a:p>
            <a:pPr>
              <a:defRPr/>
            </a:pPr>
            <a:fld id="{44A75007-4951-4FEE-8822-629A1B7F3CA1}" type="slidenum">
              <a:rPr lang="en-US"/>
              <a:pPr>
                <a:defRPr/>
              </a:pPr>
              <a:t>‹#›</a:t>
            </a:fld>
            <a:endParaRPr lang="en-US"/>
          </a:p>
        </p:txBody>
      </p:sp>
      <p:sp>
        <p:nvSpPr>
          <p:cNvPr id="6" name="Footer Placeholder 16"/>
          <p:cNvSpPr>
            <a:spLocks noGrp="1"/>
          </p:cNvSpPr>
          <p:nvPr>
            <p:ph type="ftr" sz="quarter" idx="19"/>
          </p:nvPr>
        </p:nvSpPr>
        <p:spPr>
          <a:xfrm>
            <a:off x="1870075" y="6113463"/>
            <a:ext cx="5367338" cy="292100"/>
          </a:xfrm>
        </p:spPr>
        <p:txBody>
          <a:bodyPr/>
          <a:lstStyle>
            <a:lvl1pPr algn="l">
              <a:defRPr smtClean="0">
                <a:solidFill>
                  <a:srgbClr val="0D0D0D"/>
                </a:solidFill>
                <a:latin typeface="HelveticaNeueLT Std" charset="0"/>
              </a:defRPr>
            </a:lvl1pPr>
          </a:lstStyle>
          <a:p>
            <a:pPr>
              <a:defRPr/>
            </a:pPr>
            <a:endParaRPr lang="en-US"/>
          </a:p>
        </p:txBody>
      </p:sp>
    </p:spTree>
    <p:extLst>
      <p:ext uri="{BB962C8B-B14F-4D97-AF65-F5344CB8AC3E}">
        <p14:creationId xmlns:p14="http://schemas.microsoft.com/office/powerpoint/2010/main" val="42259686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
        <p:nvSpPr>
          <p:cNvPr id="2" name="Round Same Side Corner Rectangle 1"/>
          <p:cNvSpPr/>
          <p:nvPr/>
        </p:nvSpPr>
        <p:spPr>
          <a:xfrm rot="16200000">
            <a:off x="2813844" y="-392906"/>
            <a:ext cx="5399087" cy="7261225"/>
          </a:xfrm>
          <a:prstGeom prst="round2SameRect">
            <a:avLst>
              <a:gd name="adj1" fmla="val 3261"/>
              <a:gd name="adj2"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3" name="Round Same Side Corner Rectangle 2"/>
          <p:cNvSpPr/>
          <p:nvPr/>
        </p:nvSpPr>
        <p:spPr>
          <a:xfrm rot="5400000">
            <a:off x="-1800225" y="2339975"/>
            <a:ext cx="5400675" cy="1800225"/>
          </a:xfrm>
          <a:prstGeom prst="round2SameRect">
            <a:avLst>
              <a:gd name="adj1" fmla="val 11023"/>
              <a:gd name="adj2" fmla="val 0"/>
            </a:avLst>
          </a:prstGeom>
          <a:solidFill>
            <a:srgbClr val="BE100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4" name="Slide Number Placeholder 4"/>
          <p:cNvSpPr>
            <a:spLocks noGrp="1"/>
          </p:cNvSpPr>
          <p:nvPr>
            <p:ph type="sldNum" sz="quarter" idx="10"/>
          </p:nvPr>
        </p:nvSpPr>
        <p:spPr>
          <a:xfrm>
            <a:off x="7458075" y="5838825"/>
            <a:ext cx="1685925" cy="1154113"/>
          </a:xfrm>
          <a:prstGeom prst="rect">
            <a:avLst/>
          </a:prstGeom>
        </p:spPr>
        <p:txBody>
          <a:bodyPr/>
          <a:lstStyle>
            <a:lvl1pPr>
              <a:defRPr/>
            </a:lvl1pPr>
          </a:lstStyle>
          <a:p>
            <a:pPr>
              <a:defRPr/>
            </a:pPr>
            <a:fld id="{7EF4FB5E-33CE-467B-BEB6-133A2B6EE32F}" type="slidenum">
              <a:rPr lang="en-AU"/>
              <a:pPr>
                <a:defRPr/>
              </a:pPr>
              <a:t>‹#›</a:t>
            </a:fld>
            <a:endParaRPr lang="en-AU"/>
          </a:p>
        </p:txBody>
      </p:sp>
      <p:sp>
        <p:nvSpPr>
          <p:cNvPr id="5" name="Footer Placeholder 16"/>
          <p:cNvSpPr>
            <a:spLocks noGrp="1"/>
          </p:cNvSpPr>
          <p:nvPr>
            <p:ph type="ftr" sz="quarter" idx="11"/>
          </p:nvPr>
        </p:nvSpPr>
        <p:spPr>
          <a:xfrm>
            <a:off x="1870075" y="6113463"/>
            <a:ext cx="5367338" cy="292100"/>
          </a:xfrm>
        </p:spPr>
        <p:txBody>
          <a:bodyPr/>
          <a:lstStyle>
            <a:lvl1pPr algn="l">
              <a:defRPr>
                <a:solidFill>
                  <a:srgbClr val="0D0D0D"/>
                </a:solidFill>
                <a:latin typeface="HelveticaNeueLT Std"/>
              </a:defRPr>
            </a:lvl1pPr>
          </a:lstStyle>
          <a:p>
            <a:pPr>
              <a:defRPr/>
            </a:pPr>
            <a:endParaRPr lang="en-US"/>
          </a:p>
        </p:txBody>
      </p:sp>
    </p:spTree>
    <p:extLst>
      <p:ext uri="{BB962C8B-B14F-4D97-AF65-F5344CB8AC3E}">
        <p14:creationId xmlns:p14="http://schemas.microsoft.com/office/powerpoint/2010/main" val="3809960413"/>
      </p:ext>
    </p:extLst>
  </p:cSld>
  <p:clrMapOvr>
    <a:masterClrMapping/>
  </p:clrMapOvr>
  <p:transition spd="med">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General Content">
    <p:spTree>
      <p:nvGrpSpPr>
        <p:cNvPr id="1" name=""/>
        <p:cNvGrpSpPr/>
        <p:nvPr/>
      </p:nvGrpSpPr>
      <p:grpSpPr>
        <a:xfrm>
          <a:off x="0" y="0"/>
          <a:ext cx="0" cy="0"/>
          <a:chOff x="0" y="0"/>
          <a:chExt cx="0" cy="0"/>
        </a:xfrm>
      </p:grpSpPr>
      <p:sp>
        <p:nvSpPr>
          <p:cNvPr id="22" name="Round Single Corner Rectangle 21"/>
          <p:cNvSpPr/>
          <p:nvPr userDrawn="1"/>
        </p:nvSpPr>
        <p:spPr>
          <a:xfrm flipH="1">
            <a:off x="1873956" y="553156"/>
            <a:ext cx="7270044" cy="1806222"/>
          </a:xfrm>
          <a:prstGeom prst="round1Rect">
            <a:avLst>
              <a:gd name="adj" fmla="val 12292"/>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ooter Placeholder 4"/>
          <p:cNvSpPr>
            <a:spLocks noGrp="1"/>
          </p:cNvSpPr>
          <p:nvPr>
            <p:ph type="ftr" sz="quarter" idx="3"/>
          </p:nvPr>
        </p:nvSpPr>
        <p:spPr>
          <a:xfrm>
            <a:off x="6378222" y="6209593"/>
            <a:ext cx="2449688"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AU" dirty="0" smtClean="0"/>
              <a:t>Delivering Awesome Web Applications</a:t>
            </a:r>
            <a:endParaRPr lang="en-AU" dirty="0"/>
          </a:p>
        </p:txBody>
      </p:sp>
      <p:sp>
        <p:nvSpPr>
          <p:cNvPr id="12" name="Title 11"/>
          <p:cNvSpPr>
            <a:spLocks noGrp="1"/>
          </p:cNvSpPr>
          <p:nvPr>
            <p:ph type="title"/>
          </p:nvPr>
        </p:nvSpPr>
        <p:spPr>
          <a:xfrm>
            <a:off x="1873956" y="556859"/>
            <a:ext cx="7270044" cy="1802519"/>
          </a:xfrm>
          <a:noFill/>
        </p:spPr>
        <p:txBody>
          <a:bodyPr/>
          <a:lstStyle/>
          <a:p>
            <a:r>
              <a:rPr lang="en-US" smtClean="0"/>
              <a:t>Click to edit Master title style</a:t>
            </a:r>
            <a:endParaRPr lang="en-AU" dirty="0"/>
          </a:p>
        </p:txBody>
      </p:sp>
      <p:sp>
        <p:nvSpPr>
          <p:cNvPr id="23" name="Round Same Side Corner Rectangle 22"/>
          <p:cNvSpPr/>
          <p:nvPr userDrawn="1"/>
        </p:nvSpPr>
        <p:spPr>
          <a:xfrm rot="5400000">
            <a:off x="0" y="562578"/>
            <a:ext cx="1800000" cy="1800000"/>
          </a:xfrm>
          <a:prstGeom prst="round2SameRect">
            <a:avLst>
              <a:gd name="adj1" fmla="val 12042"/>
              <a:gd name="adj2" fmla="val 0"/>
            </a:avLst>
          </a:prstGeom>
          <a:solidFill>
            <a:srgbClr val="BE10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 name="Rectangle 23"/>
          <p:cNvSpPr/>
          <p:nvPr userDrawn="1"/>
        </p:nvSpPr>
        <p:spPr>
          <a:xfrm>
            <a:off x="1873956" y="2438400"/>
            <a:ext cx="7270044" cy="349955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p:cNvSpPr/>
          <p:nvPr userDrawn="1"/>
        </p:nvSpPr>
        <p:spPr>
          <a:xfrm>
            <a:off x="1872000" y="5940000"/>
            <a:ext cx="7272000" cy="110844"/>
          </a:xfrm>
          <a:prstGeom prst="rect">
            <a:avLst/>
          </a:prstGeom>
          <a:solidFill>
            <a:srgbClr val="BE100F"/>
          </a:solidFill>
          <a:ln>
            <a:noFill/>
          </a:ln>
          <a:effectLst>
            <a:outerShdw blurRad="50800" dist="38100" dir="5400000" algn="t"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6" name="Text Placeholder 21"/>
          <p:cNvSpPr>
            <a:spLocks noGrp="1"/>
          </p:cNvSpPr>
          <p:nvPr>
            <p:ph type="body" sz="quarter" idx="14"/>
          </p:nvPr>
        </p:nvSpPr>
        <p:spPr>
          <a:xfrm>
            <a:off x="1873956" y="2438401"/>
            <a:ext cx="7270044" cy="3511550"/>
          </a:xfrm>
          <a:noFill/>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 General Content">
    <p:spTree>
      <p:nvGrpSpPr>
        <p:cNvPr id="1" name=""/>
        <p:cNvGrpSpPr/>
        <p:nvPr/>
      </p:nvGrpSpPr>
      <p:grpSpPr>
        <a:xfrm>
          <a:off x="0" y="0"/>
          <a:ext cx="0" cy="0"/>
          <a:chOff x="0" y="0"/>
          <a:chExt cx="0" cy="0"/>
        </a:xfrm>
      </p:grpSpPr>
      <p:sp>
        <p:nvSpPr>
          <p:cNvPr id="13" name="Rectangle 12"/>
          <p:cNvSpPr/>
          <p:nvPr userDrawn="1"/>
        </p:nvSpPr>
        <p:spPr>
          <a:xfrm>
            <a:off x="1873956" y="2438400"/>
            <a:ext cx="3894665" cy="349955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 Single Corner Rectangle 7"/>
          <p:cNvSpPr/>
          <p:nvPr userDrawn="1"/>
        </p:nvSpPr>
        <p:spPr>
          <a:xfrm flipH="1">
            <a:off x="1873956" y="553156"/>
            <a:ext cx="7270044" cy="1806222"/>
          </a:xfrm>
          <a:prstGeom prst="round1Rect">
            <a:avLst>
              <a:gd name="adj" fmla="val 12292"/>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Picture Placeholder 9"/>
          <p:cNvSpPr>
            <a:spLocks noGrp="1"/>
          </p:cNvSpPr>
          <p:nvPr>
            <p:ph type="pic" sz="quarter" idx="13"/>
          </p:nvPr>
        </p:nvSpPr>
        <p:spPr>
          <a:xfrm>
            <a:off x="5868000" y="2412000"/>
            <a:ext cx="3276000" cy="3634470"/>
          </a:xfrm>
          <a:solidFill>
            <a:schemeClr val="bg1">
              <a:lumMod val="50000"/>
            </a:schemeClr>
          </a:solidFill>
        </p:spPr>
        <p:txBody>
          <a:bodyPr anchor="ctr">
            <a:normAutofit/>
          </a:bodyPr>
          <a:lstStyle>
            <a:lvl1pPr algn="ctr">
              <a:buNone/>
              <a:defRPr sz="1800"/>
            </a:lvl1pPr>
          </a:lstStyle>
          <a:p>
            <a:r>
              <a:rPr lang="en-US" smtClean="0"/>
              <a:t>Click icon to add picture</a:t>
            </a:r>
            <a:endParaRPr lang="en-AU" dirty="0"/>
          </a:p>
        </p:txBody>
      </p:sp>
      <p:sp>
        <p:nvSpPr>
          <p:cNvPr id="14" name="Title 13"/>
          <p:cNvSpPr>
            <a:spLocks noGrp="1"/>
          </p:cNvSpPr>
          <p:nvPr>
            <p:ph type="title"/>
          </p:nvPr>
        </p:nvSpPr>
        <p:spPr>
          <a:xfrm>
            <a:off x="1872000" y="539042"/>
            <a:ext cx="7272000" cy="1820336"/>
          </a:xfrm>
          <a:prstGeom prst="rect">
            <a:avLst/>
          </a:prstGeom>
          <a:noFill/>
        </p:spPr>
        <p:txBody>
          <a:bodyPr/>
          <a:lstStyle/>
          <a:p>
            <a:r>
              <a:rPr lang="en-US" smtClean="0"/>
              <a:t>Click to edit Master title style</a:t>
            </a:r>
            <a:endParaRPr lang="en-AU" dirty="0"/>
          </a:p>
        </p:txBody>
      </p:sp>
      <p:sp>
        <p:nvSpPr>
          <p:cNvPr id="11" name="Rectangle 10"/>
          <p:cNvSpPr/>
          <p:nvPr/>
        </p:nvSpPr>
        <p:spPr>
          <a:xfrm>
            <a:off x="1872000" y="5940000"/>
            <a:ext cx="3924000" cy="108000"/>
          </a:xfrm>
          <a:prstGeom prst="rect">
            <a:avLst/>
          </a:prstGeom>
          <a:solidFill>
            <a:srgbClr val="BE100F"/>
          </a:solidFill>
          <a:ln>
            <a:noFill/>
          </a:ln>
          <a:effectLst>
            <a:outerShdw blurRad="50800" dist="38100" dir="5400000" algn="t"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Footer Placeholder 4"/>
          <p:cNvSpPr>
            <a:spLocks noGrp="1"/>
          </p:cNvSpPr>
          <p:nvPr>
            <p:ph type="ftr" sz="quarter" idx="3"/>
          </p:nvPr>
        </p:nvSpPr>
        <p:spPr>
          <a:xfrm>
            <a:off x="6378222" y="6209593"/>
            <a:ext cx="2449688"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AU" dirty="0" smtClean="0"/>
              <a:t>Delivering Awesome Web Applications</a:t>
            </a:r>
            <a:endParaRPr lang="en-AU" dirty="0"/>
          </a:p>
        </p:txBody>
      </p:sp>
      <p:sp>
        <p:nvSpPr>
          <p:cNvPr id="20" name="Round Same Side Corner Rectangle 19"/>
          <p:cNvSpPr/>
          <p:nvPr userDrawn="1"/>
        </p:nvSpPr>
        <p:spPr>
          <a:xfrm rot="5400000">
            <a:off x="0" y="562578"/>
            <a:ext cx="1800000" cy="1800000"/>
          </a:xfrm>
          <a:prstGeom prst="round2SameRect">
            <a:avLst>
              <a:gd name="adj1" fmla="val 12042"/>
              <a:gd name="adj2" fmla="val 0"/>
            </a:avLst>
          </a:prstGeom>
          <a:solidFill>
            <a:srgbClr val="BE10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 name="Text Placeholder 21"/>
          <p:cNvSpPr>
            <a:spLocks noGrp="1"/>
          </p:cNvSpPr>
          <p:nvPr>
            <p:ph type="body" sz="quarter" idx="14"/>
          </p:nvPr>
        </p:nvSpPr>
        <p:spPr>
          <a:xfrm>
            <a:off x="1873956" y="2438401"/>
            <a:ext cx="3895019" cy="3511550"/>
          </a:xfrm>
          <a:noFill/>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arrow Text - General Content">
    <p:spTree>
      <p:nvGrpSpPr>
        <p:cNvPr id="1" name=""/>
        <p:cNvGrpSpPr/>
        <p:nvPr/>
      </p:nvGrpSpPr>
      <p:grpSpPr>
        <a:xfrm>
          <a:off x="0" y="0"/>
          <a:ext cx="0" cy="0"/>
          <a:chOff x="0" y="0"/>
          <a:chExt cx="0" cy="0"/>
        </a:xfrm>
      </p:grpSpPr>
      <p:sp>
        <p:nvSpPr>
          <p:cNvPr id="9" name="Footer Placeholder 4"/>
          <p:cNvSpPr>
            <a:spLocks noGrp="1"/>
          </p:cNvSpPr>
          <p:nvPr>
            <p:ph type="ftr" sz="quarter" idx="3"/>
          </p:nvPr>
        </p:nvSpPr>
        <p:spPr>
          <a:xfrm>
            <a:off x="6378222" y="6209593"/>
            <a:ext cx="2449688"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AU" dirty="0" smtClean="0"/>
              <a:t>Delivering Awesome Web Applications</a:t>
            </a:r>
            <a:endParaRPr lang="en-AU" dirty="0"/>
          </a:p>
        </p:txBody>
      </p:sp>
      <p:sp>
        <p:nvSpPr>
          <p:cNvPr id="16" name="Round Single Corner Rectangle 15"/>
          <p:cNvSpPr/>
          <p:nvPr userDrawn="1"/>
        </p:nvSpPr>
        <p:spPr>
          <a:xfrm flipH="1">
            <a:off x="1873956" y="553156"/>
            <a:ext cx="7270044" cy="1806222"/>
          </a:xfrm>
          <a:prstGeom prst="round1Rect">
            <a:avLst>
              <a:gd name="adj" fmla="val 12292"/>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itle 13"/>
          <p:cNvSpPr>
            <a:spLocks noGrp="1"/>
          </p:cNvSpPr>
          <p:nvPr>
            <p:ph type="title"/>
          </p:nvPr>
        </p:nvSpPr>
        <p:spPr>
          <a:xfrm>
            <a:off x="1872000" y="539042"/>
            <a:ext cx="7272000" cy="1820336"/>
          </a:xfrm>
          <a:prstGeom prst="rect">
            <a:avLst/>
          </a:prstGeom>
          <a:noFill/>
        </p:spPr>
        <p:txBody>
          <a:bodyPr/>
          <a:lstStyle/>
          <a:p>
            <a:r>
              <a:rPr lang="en-US" smtClean="0"/>
              <a:t>Click to edit Master title style</a:t>
            </a:r>
            <a:endParaRPr lang="en-AU" dirty="0"/>
          </a:p>
        </p:txBody>
      </p:sp>
      <p:sp>
        <p:nvSpPr>
          <p:cNvPr id="18" name="Round Same Side Corner Rectangle 17"/>
          <p:cNvSpPr/>
          <p:nvPr userDrawn="1"/>
        </p:nvSpPr>
        <p:spPr>
          <a:xfrm rot="5400000">
            <a:off x="0" y="562578"/>
            <a:ext cx="1800000" cy="1800000"/>
          </a:xfrm>
          <a:prstGeom prst="round2SameRect">
            <a:avLst>
              <a:gd name="adj1" fmla="val 12042"/>
              <a:gd name="adj2" fmla="val 0"/>
            </a:avLst>
          </a:prstGeom>
          <a:solidFill>
            <a:srgbClr val="BE10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 name="Rectangle 21"/>
          <p:cNvSpPr/>
          <p:nvPr userDrawn="1"/>
        </p:nvSpPr>
        <p:spPr>
          <a:xfrm>
            <a:off x="1873956" y="2438400"/>
            <a:ext cx="7270044" cy="349955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1872000" y="5940000"/>
            <a:ext cx="7272000" cy="110844"/>
          </a:xfrm>
          <a:prstGeom prst="rect">
            <a:avLst/>
          </a:prstGeom>
          <a:solidFill>
            <a:srgbClr val="BE100F"/>
          </a:solidFill>
          <a:ln>
            <a:noFill/>
          </a:ln>
          <a:effectLst>
            <a:outerShdw blurRad="50800" dist="38100" dir="5400000" algn="t"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 name="Text Placeholder 21"/>
          <p:cNvSpPr>
            <a:spLocks noGrp="1"/>
          </p:cNvSpPr>
          <p:nvPr>
            <p:ph type="body" sz="quarter" idx="14"/>
          </p:nvPr>
        </p:nvSpPr>
        <p:spPr>
          <a:xfrm>
            <a:off x="1873956" y="2438401"/>
            <a:ext cx="3895019" cy="3511550"/>
          </a:xfrm>
          <a:noFill/>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ide with Caption - Image Content">
    <p:spTree>
      <p:nvGrpSpPr>
        <p:cNvPr id="1" name=""/>
        <p:cNvGrpSpPr/>
        <p:nvPr/>
      </p:nvGrpSpPr>
      <p:grpSpPr>
        <a:xfrm>
          <a:off x="0" y="0"/>
          <a:ext cx="0" cy="0"/>
          <a:chOff x="0" y="0"/>
          <a:chExt cx="0" cy="0"/>
        </a:xfrm>
      </p:grpSpPr>
      <p:sp>
        <p:nvSpPr>
          <p:cNvPr id="10" name="Footer Placeholder 4"/>
          <p:cNvSpPr>
            <a:spLocks noGrp="1"/>
          </p:cNvSpPr>
          <p:nvPr>
            <p:ph type="ftr" sz="quarter" idx="3"/>
          </p:nvPr>
        </p:nvSpPr>
        <p:spPr>
          <a:xfrm>
            <a:off x="6378222" y="6209593"/>
            <a:ext cx="2449688"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AU" dirty="0" smtClean="0"/>
              <a:t>Delivering Awesome Web Applications</a:t>
            </a:r>
            <a:endParaRPr lang="en-AU" dirty="0"/>
          </a:p>
        </p:txBody>
      </p:sp>
      <p:sp>
        <p:nvSpPr>
          <p:cNvPr id="17" name="Rectangle 16"/>
          <p:cNvSpPr/>
          <p:nvPr userDrawn="1"/>
        </p:nvSpPr>
        <p:spPr>
          <a:xfrm>
            <a:off x="0" y="2438400"/>
            <a:ext cx="9144000" cy="349955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userDrawn="1"/>
        </p:nvSpPr>
        <p:spPr>
          <a:xfrm>
            <a:off x="0" y="5940000"/>
            <a:ext cx="9144000" cy="99556"/>
          </a:xfrm>
          <a:prstGeom prst="rect">
            <a:avLst/>
          </a:prstGeom>
          <a:solidFill>
            <a:srgbClr val="BE100F"/>
          </a:solidFill>
          <a:ln>
            <a:noFill/>
          </a:ln>
          <a:effectLst>
            <a:outerShdw blurRad="50800" dist="38100" dir="5400000" algn="t"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 name="Round Single Corner Rectangle 19"/>
          <p:cNvSpPr/>
          <p:nvPr userDrawn="1"/>
        </p:nvSpPr>
        <p:spPr>
          <a:xfrm flipH="1">
            <a:off x="1873956" y="553156"/>
            <a:ext cx="7270044" cy="1806222"/>
          </a:xfrm>
          <a:prstGeom prst="round1Rect">
            <a:avLst>
              <a:gd name="adj" fmla="val 12292"/>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itle 13"/>
          <p:cNvSpPr>
            <a:spLocks noGrp="1"/>
          </p:cNvSpPr>
          <p:nvPr>
            <p:ph type="title"/>
          </p:nvPr>
        </p:nvSpPr>
        <p:spPr>
          <a:xfrm>
            <a:off x="1872000" y="539042"/>
            <a:ext cx="7272000" cy="1820336"/>
          </a:xfrm>
          <a:prstGeom prst="rect">
            <a:avLst/>
          </a:prstGeom>
          <a:noFill/>
        </p:spPr>
        <p:txBody>
          <a:bodyPr/>
          <a:lstStyle/>
          <a:p>
            <a:r>
              <a:rPr lang="en-US" smtClean="0"/>
              <a:t>Click to edit Master title style</a:t>
            </a:r>
            <a:endParaRPr lang="en-AU" dirty="0"/>
          </a:p>
        </p:txBody>
      </p:sp>
      <p:sp>
        <p:nvSpPr>
          <p:cNvPr id="23" name="Round Same Side Corner Rectangle 22"/>
          <p:cNvSpPr/>
          <p:nvPr userDrawn="1"/>
        </p:nvSpPr>
        <p:spPr>
          <a:xfrm rot="5400000">
            <a:off x="0" y="562578"/>
            <a:ext cx="1800000" cy="1800000"/>
          </a:xfrm>
          <a:prstGeom prst="round2SameRect">
            <a:avLst>
              <a:gd name="adj1" fmla="val 12042"/>
              <a:gd name="adj2" fmla="val 0"/>
            </a:avLst>
          </a:prstGeom>
          <a:solidFill>
            <a:srgbClr val="BE10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5" name="Content Placeholder 24"/>
          <p:cNvSpPr>
            <a:spLocks noGrp="1"/>
          </p:cNvSpPr>
          <p:nvPr>
            <p:ph sz="quarter" idx="10"/>
          </p:nvPr>
        </p:nvSpPr>
        <p:spPr>
          <a:xfrm>
            <a:off x="0" y="2449689"/>
            <a:ext cx="9144000" cy="35002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Full Screen with Border - Image Content">
    <p:spTree>
      <p:nvGrpSpPr>
        <p:cNvPr id="1" name=""/>
        <p:cNvGrpSpPr/>
        <p:nvPr/>
      </p:nvGrpSpPr>
      <p:grpSpPr>
        <a:xfrm>
          <a:off x="0" y="0"/>
          <a:ext cx="0" cy="0"/>
          <a:chOff x="0" y="0"/>
          <a:chExt cx="0" cy="0"/>
        </a:xfrm>
      </p:grpSpPr>
      <p:sp>
        <p:nvSpPr>
          <p:cNvPr id="9" name="Round Same Side Corner Rectangle 8"/>
          <p:cNvSpPr/>
          <p:nvPr userDrawn="1"/>
        </p:nvSpPr>
        <p:spPr>
          <a:xfrm rot="16200000">
            <a:off x="2813400" y="-392770"/>
            <a:ext cx="5400000" cy="7261200"/>
          </a:xfrm>
          <a:prstGeom prst="round2SameRect">
            <a:avLst>
              <a:gd name="adj1" fmla="val 3261"/>
              <a:gd name="adj2"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Content Placeholder 17"/>
          <p:cNvSpPr>
            <a:spLocks noGrp="1"/>
          </p:cNvSpPr>
          <p:nvPr>
            <p:ph sz="quarter" idx="17"/>
          </p:nvPr>
        </p:nvSpPr>
        <p:spPr>
          <a:xfrm>
            <a:off x="1885244" y="530578"/>
            <a:ext cx="7258756" cy="5407378"/>
          </a:xfrm>
          <a:noFill/>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7" name="Round Same Side Corner Rectangle 6"/>
          <p:cNvSpPr/>
          <p:nvPr userDrawn="1"/>
        </p:nvSpPr>
        <p:spPr>
          <a:xfrm rot="5400000">
            <a:off x="-1800000" y="2339827"/>
            <a:ext cx="5400000" cy="1800000"/>
          </a:xfrm>
          <a:prstGeom prst="round2SameRect">
            <a:avLst>
              <a:gd name="adj1" fmla="val 11023"/>
              <a:gd name="adj2" fmla="val 0"/>
            </a:avLst>
          </a:prstGeom>
          <a:solidFill>
            <a:srgbClr val="BE10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Footer Placeholder 4"/>
          <p:cNvSpPr>
            <a:spLocks noGrp="1"/>
          </p:cNvSpPr>
          <p:nvPr>
            <p:ph type="ftr" sz="quarter" idx="3"/>
          </p:nvPr>
        </p:nvSpPr>
        <p:spPr>
          <a:xfrm>
            <a:off x="6378222" y="6209593"/>
            <a:ext cx="2449688"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AU" dirty="0" smtClean="0"/>
              <a:t>Delivering Awesome Web Applications</a:t>
            </a:r>
            <a:endParaRPr lang="en-AU"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ull Screen  Image Content">
    <p:spTree>
      <p:nvGrpSpPr>
        <p:cNvPr id="1" name=""/>
        <p:cNvGrpSpPr/>
        <p:nvPr/>
      </p:nvGrpSpPr>
      <p:grpSpPr>
        <a:xfrm>
          <a:off x="0" y="0"/>
          <a:ext cx="0" cy="0"/>
          <a:chOff x="0" y="0"/>
          <a:chExt cx="0" cy="0"/>
        </a:xfrm>
      </p:grpSpPr>
      <p:sp>
        <p:nvSpPr>
          <p:cNvPr id="5" name="Rectangle 4"/>
          <p:cNvSpPr/>
          <p:nvPr userDrawn="1"/>
        </p:nvSpPr>
        <p:spPr>
          <a:xfrm>
            <a:off x="0" y="0"/>
            <a:ext cx="135467" cy="6858000"/>
          </a:xfrm>
          <a:prstGeom prst="rect">
            <a:avLst/>
          </a:prstGeom>
          <a:solidFill>
            <a:srgbClr val="BE10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reeform 6"/>
          <p:cNvSpPr/>
          <p:nvPr userDrawn="1"/>
        </p:nvSpPr>
        <p:spPr>
          <a:xfrm rot="5400000">
            <a:off x="1159934" y="-1024467"/>
            <a:ext cx="6858000" cy="8906934"/>
          </a:xfrm>
          <a:custGeom>
            <a:avLst/>
            <a:gdLst>
              <a:gd name="connsiteX0" fmla="*/ 176094 w 5400000"/>
              <a:gd name="connsiteY0" fmla="*/ 0 h 7261200"/>
              <a:gd name="connsiteX1" fmla="*/ 5223906 w 5400000"/>
              <a:gd name="connsiteY1" fmla="*/ 0 h 7261200"/>
              <a:gd name="connsiteX2" fmla="*/ 5348423 w 5400000"/>
              <a:gd name="connsiteY2" fmla="*/ 51577 h 7261200"/>
              <a:gd name="connsiteX3" fmla="*/ 5400000 w 5400000"/>
              <a:gd name="connsiteY3" fmla="*/ 176094 h 7261200"/>
              <a:gd name="connsiteX4" fmla="*/ 5400000 w 5400000"/>
              <a:gd name="connsiteY4" fmla="*/ 7261200 h 7261200"/>
              <a:gd name="connsiteX5" fmla="*/ 5400000 w 5400000"/>
              <a:gd name="connsiteY5" fmla="*/ 7261200 h 7261200"/>
              <a:gd name="connsiteX6" fmla="*/ 5400000 w 5400000"/>
              <a:gd name="connsiteY6" fmla="*/ 7261200 h 7261200"/>
              <a:gd name="connsiteX7" fmla="*/ 0 w 5400000"/>
              <a:gd name="connsiteY7" fmla="*/ 7261200 h 7261200"/>
              <a:gd name="connsiteX8" fmla="*/ 0 w 5400000"/>
              <a:gd name="connsiteY8" fmla="*/ 7261200 h 7261200"/>
              <a:gd name="connsiteX9" fmla="*/ 0 w 5400000"/>
              <a:gd name="connsiteY9" fmla="*/ 7261200 h 7261200"/>
              <a:gd name="connsiteX10" fmla="*/ 0 w 5400000"/>
              <a:gd name="connsiteY10" fmla="*/ 176094 h 7261200"/>
              <a:gd name="connsiteX11" fmla="*/ 51577 w 5400000"/>
              <a:gd name="connsiteY11" fmla="*/ 51577 h 7261200"/>
              <a:gd name="connsiteX12" fmla="*/ 176094 w 5400000"/>
              <a:gd name="connsiteY12" fmla="*/ 0 h 726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00000" h="7261200">
                <a:moveTo>
                  <a:pt x="176094" y="0"/>
                </a:moveTo>
                <a:lnTo>
                  <a:pt x="5223906" y="0"/>
                </a:lnTo>
                <a:cubicBezTo>
                  <a:pt x="5270609" y="0"/>
                  <a:pt x="5315399" y="18553"/>
                  <a:pt x="5348423" y="51577"/>
                </a:cubicBezTo>
                <a:cubicBezTo>
                  <a:pt x="5381447" y="84601"/>
                  <a:pt x="5400000" y="129391"/>
                  <a:pt x="5400000" y="176094"/>
                </a:cubicBezTo>
                <a:lnTo>
                  <a:pt x="5400000" y="7261200"/>
                </a:lnTo>
                <a:lnTo>
                  <a:pt x="5400000" y="7261200"/>
                </a:lnTo>
                <a:lnTo>
                  <a:pt x="5400000" y="7261200"/>
                </a:lnTo>
                <a:lnTo>
                  <a:pt x="0" y="7261200"/>
                </a:lnTo>
                <a:lnTo>
                  <a:pt x="0" y="7261200"/>
                </a:lnTo>
                <a:lnTo>
                  <a:pt x="0" y="7261200"/>
                </a:lnTo>
                <a:lnTo>
                  <a:pt x="0" y="176094"/>
                </a:lnTo>
                <a:cubicBezTo>
                  <a:pt x="0" y="129391"/>
                  <a:pt x="18553" y="84601"/>
                  <a:pt x="51577" y="51577"/>
                </a:cubicBezTo>
                <a:cubicBezTo>
                  <a:pt x="84601" y="18553"/>
                  <a:pt x="129391" y="0"/>
                  <a:pt x="17609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Title 1"/>
          <p:cNvSpPr>
            <a:spLocks noGrp="1"/>
          </p:cNvSpPr>
          <p:nvPr>
            <p:ph type="title"/>
          </p:nvPr>
        </p:nvSpPr>
        <p:spPr>
          <a:xfrm>
            <a:off x="225778" y="0"/>
            <a:ext cx="8782755" cy="1535289"/>
          </a:xfrm>
          <a:prstGeom prst="rect">
            <a:avLst/>
          </a:prstGeom>
          <a:noFill/>
        </p:spPr>
        <p:txBody>
          <a:bodyPr anchor="b" anchorCtr="0">
            <a:normAutofit/>
          </a:bodyPr>
          <a:lstStyle>
            <a:lvl1pPr algn="l">
              <a:defRPr sz="3200">
                <a:latin typeface="+mj-lt"/>
              </a:defRPr>
            </a:lvl1pPr>
          </a:lstStyle>
          <a:p>
            <a:r>
              <a:rPr lang="en-US" smtClean="0"/>
              <a:t>Click to edit Master title style</a:t>
            </a:r>
            <a:endParaRPr lang="en-AU"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ection Header - Section Divide">
    <p:spTree>
      <p:nvGrpSpPr>
        <p:cNvPr id="1" name=""/>
        <p:cNvGrpSpPr/>
        <p:nvPr/>
      </p:nvGrpSpPr>
      <p:grpSpPr>
        <a:xfrm>
          <a:off x="0" y="0"/>
          <a:ext cx="0" cy="0"/>
          <a:chOff x="0" y="0"/>
          <a:chExt cx="0" cy="0"/>
        </a:xfrm>
      </p:grpSpPr>
      <p:sp>
        <p:nvSpPr>
          <p:cNvPr id="22" name="Rounded Rectangle 21"/>
          <p:cNvSpPr/>
          <p:nvPr/>
        </p:nvSpPr>
        <p:spPr>
          <a:xfrm>
            <a:off x="1872000" y="4219459"/>
            <a:ext cx="7272000" cy="1800000"/>
          </a:xfrm>
          <a:prstGeom prst="roundRect">
            <a:avLst>
              <a:gd name="adj" fmla="val 9141"/>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AU"/>
          </a:p>
        </p:txBody>
      </p:sp>
      <p:sp>
        <p:nvSpPr>
          <p:cNvPr id="2" name="Title 1"/>
          <p:cNvSpPr>
            <a:spLocks noGrp="1"/>
          </p:cNvSpPr>
          <p:nvPr>
            <p:ph type="title"/>
          </p:nvPr>
        </p:nvSpPr>
        <p:spPr>
          <a:xfrm>
            <a:off x="1873957" y="4538949"/>
            <a:ext cx="7157156" cy="782198"/>
          </a:xfrm>
          <a:noFill/>
        </p:spPr>
        <p:txBody>
          <a:bodyPr lIns="180000" rIns="360000" bIns="0" anchor="b">
            <a:normAutofit/>
          </a:bodyPr>
          <a:lstStyle>
            <a:lvl1pPr>
              <a:defRPr lang="en-AU" baseline="0" dirty="0"/>
            </a:lvl1pPr>
          </a:lstStyle>
          <a:p>
            <a:r>
              <a:rPr lang="en-US" smtClean="0"/>
              <a:t>Click to edit Master title style</a:t>
            </a:r>
            <a:endParaRPr lang="en-AU" dirty="0"/>
          </a:p>
        </p:txBody>
      </p:sp>
      <p:sp>
        <p:nvSpPr>
          <p:cNvPr id="11" name="Picture Placeholder 10"/>
          <p:cNvSpPr>
            <a:spLocks noGrp="1"/>
          </p:cNvSpPr>
          <p:nvPr>
            <p:ph type="pic" sz="quarter" idx="13"/>
          </p:nvPr>
        </p:nvSpPr>
        <p:spPr>
          <a:xfrm>
            <a:off x="1872000" y="537829"/>
            <a:ext cx="7270702" cy="3600000"/>
          </a:xfrm>
          <a:custGeom>
            <a:avLst/>
            <a:gdLst>
              <a:gd name="connsiteX0" fmla="*/ 0 w 7272000"/>
              <a:gd name="connsiteY0" fmla="*/ 142812 h 3600000"/>
              <a:gd name="connsiteX1" fmla="*/ 41829 w 7272000"/>
              <a:gd name="connsiteY1" fmla="*/ 41829 h 3600000"/>
              <a:gd name="connsiteX2" fmla="*/ 142812 w 7272000"/>
              <a:gd name="connsiteY2" fmla="*/ 0 h 3600000"/>
              <a:gd name="connsiteX3" fmla="*/ 7129188 w 7272000"/>
              <a:gd name="connsiteY3" fmla="*/ 0 h 3600000"/>
              <a:gd name="connsiteX4" fmla="*/ 7230171 w 7272000"/>
              <a:gd name="connsiteY4" fmla="*/ 41829 h 3600000"/>
              <a:gd name="connsiteX5" fmla="*/ 7272000 w 7272000"/>
              <a:gd name="connsiteY5" fmla="*/ 142812 h 3600000"/>
              <a:gd name="connsiteX6" fmla="*/ 7272000 w 7272000"/>
              <a:gd name="connsiteY6" fmla="*/ 3457188 h 3600000"/>
              <a:gd name="connsiteX7" fmla="*/ 7230171 w 7272000"/>
              <a:gd name="connsiteY7" fmla="*/ 3558171 h 3600000"/>
              <a:gd name="connsiteX8" fmla="*/ 7129188 w 7272000"/>
              <a:gd name="connsiteY8" fmla="*/ 3600000 h 3600000"/>
              <a:gd name="connsiteX9" fmla="*/ 142812 w 7272000"/>
              <a:gd name="connsiteY9" fmla="*/ 3600000 h 3600000"/>
              <a:gd name="connsiteX10" fmla="*/ 41829 w 7272000"/>
              <a:gd name="connsiteY10" fmla="*/ 3558171 h 3600000"/>
              <a:gd name="connsiteX11" fmla="*/ 0 w 7272000"/>
              <a:gd name="connsiteY11" fmla="*/ 3457188 h 3600000"/>
              <a:gd name="connsiteX12" fmla="*/ 0 w 7272000"/>
              <a:gd name="connsiteY12" fmla="*/ 142812 h 3600000"/>
              <a:gd name="connsiteX0" fmla="*/ 0 w 8317386"/>
              <a:gd name="connsiteY0" fmla="*/ 142812 h 4033386"/>
              <a:gd name="connsiteX1" fmla="*/ 41829 w 8317386"/>
              <a:gd name="connsiteY1" fmla="*/ 41829 h 4033386"/>
              <a:gd name="connsiteX2" fmla="*/ 142812 w 8317386"/>
              <a:gd name="connsiteY2" fmla="*/ 0 h 4033386"/>
              <a:gd name="connsiteX3" fmla="*/ 7129188 w 8317386"/>
              <a:gd name="connsiteY3" fmla="*/ 0 h 4033386"/>
              <a:gd name="connsiteX4" fmla="*/ 7230171 w 8317386"/>
              <a:gd name="connsiteY4" fmla="*/ 41829 h 4033386"/>
              <a:gd name="connsiteX5" fmla="*/ 7272000 w 8317386"/>
              <a:gd name="connsiteY5" fmla="*/ 142812 h 4033386"/>
              <a:gd name="connsiteX6" fmla="*/ 7272000 w 8317386"/>
              <a:gd name="connsiteY6" fmla="*/ 3457188 h 4033386"/>
              <a:gd name="connsiteX7" fmla="*/ 7129188 w 8317386"/>
              <a:gd name="connsiteY7" fmla="*/ 3600000 h 4033386"/>
              <a:gd name="connsiteX8" fmla="*/ 142812 w 8317386"/>
              <a:gd name="connsiteY8" fmla="*/ 3600000 h 4033386"/>
              <a:gd name="connsiteX9" fmla="*/ 41829 w 8317386"/>
              <a:gd name="connsiteY9" fmla="*/ 3558171 h 4033386"/>
              <a:gd name="connsiteX10" fmla="*/ 0 w 8317386"/>
              <a:gd name="connsiteY10" fmla="*/ 3457188 h 4033386"/>
              <a:gd name="connsiteX11" fmla="*/ 0 w 8317386"/>
              <a:gd name="connsiteY11" fmla="*/ 142812 h 4033386"/>
              <a:gd name="connsiteX0" fmla="*/ 0 w 7272000"/>
              <a:gd name="connsiteY0" fmla="*/ 142812 h 4033386"/>
              <a:gd name="connsiteX1" fmla="*/ 41829 w 7272000"/>
              <a:gd name="connsiteY1" fmla="*/ 41829 h 4033386"/>
              <a:gd name="connsiteX2" fmla="*/ 142812 w 7272000"/>
              <a:gd name="connsiteY2" fmla="*/ 0 h 4033386"/>
              <a:gd name="connsiteX3" fmla="*/ 7129188 w 7272000"/>
              <a:gd name="connsiteY3" fmla="*/ 0 h 4033386"/>
              <a:gd name="connsiteX4" fmla="*/ 7230171 w 7272000"/>
              <a:gd name="connsiteY4" fmla="*/ 41829 h 4033386"/>
              <a:gd name="connsiteX5" fmla="*/ 7272000 w 7272000"/>
              <a:gd name="connsiteY5" fmla="*/ 142812 h 4033386"/>
              <a:gd name="connsiteX6" fmla="*/ 7272000 w 7272000"/>
              <a:gd name="connsiteY6" fmla="*/ 3457188 h 4033386"/>
              <a:gd name="connsiteX7" fmla="*/ 7129188 w 7272000"/>
              <a:gd name="connsiteY7" fmla="*/ 3600000 h 4033386"/>
              <a:gd name="connsiteX8" fmla="*/ 142812 w 7272000"/>
              <a:gd name="connsiteY8" fmla="*/ 3600000 h 4033386"/>
              <a:gd name="connsiteX9" fmla="*/ 41829 w 7272000"/>
              <a:gd name="connsiteY9" fmla="*/ 3558171 h 4033386"/>
              <a:gd name="connsiteX10" fmla="*/ 0 w 7272000"/>
              <a:gd name="connsiteY10" fmla="*/ 3457188 h 4033386"/>
              <a:gd name="connsiteX11" fmla="*/ 0 w 7272000"/>
              <a:gd name="connsiteY11" fmla="*/ 142812 h 4033386"/>
              <a:gd name="connsiteX0" fmla="*/ 0 w 7315900"/>
              <a:gd name="connsiteY0" fmla="*/ 142812 h 4033386"/>
              <a:gd name="connsiteX1" fmla="*/ 41829 w 7315900"/>
              <a:gd name="connsiteY1" fmla="*/ 41829 h 4033386"/>
              <a:gd name="connsiteX2" fmla="*/ 142812 w 7315900"/>
              <a:gd name="connsiteY2" fmla="*/ 0 h 4033386"/>
              <a:gd name="connsiteX3" fmla="*/ 7129188 w 7315900"/>
              <a:gd name="connsiteY3" fmla="*/ 0 h 4033386"/>
              <a:gd name="connsiteX4" fmla="*/ 7230171 w 7315900"/>
              <a:gd name="connsiteY4" fmla="*/ 41829 h 4033386"/>
              <a:gd name="connsiteX5" fmla="*/ 7272000 w 7315900"/>
              <a:gd name="connsiteY5" fmla="*/ 142812 h 4033386"/>
              <a:gd name="connsiteX6" fmla="*/ 7272000 w 7315900"/>
              <a:gd name="connsiteY6" fmla="*/ 3457188 h 4033386"/>
              <a:gd name="connsiteX7" fmla="*/ 7270702 w 7315900"/>
              <a:gd name="connsiteY7" fmla="*/ 3600000 h 4033386"/>
              <a:gd name="connsiteX8" fmla="*/ 142812 w 7315900"/>
              <a:gd name="connsiteY8" fmla="*/ 3600000 h 4033386"/>
              <a:gd name="connsiteX9" fmla="*/ 41829 w 7315900"/>
              <a:gd name="connsiteY9" fmla="*/ 3558171 h 4033386"/>
              <a:gd name="connsiteX10" fmla="*/ 0 w 7315900"/>
              <a:gd name="connsiteY10" fmla="*/ 3457188 h 4033386"/>
              <a:gd name="connsiteX11" fmla="*/ 0 w 7315900"/>
              <a:gd name="connsiteY11" fmla="*/ 142812 h 4033386"/>
              <a:gd name="connsiteX0" fmla="*/ 0 w 7272000"/>
              <a:gd name="connsiteY0" fmla="*/ 142812 h 3600000"/>
              <a:gd name="connsiteX1" fmla="*/ 41829 w 7272000"/>
              <a:gd name="connsiteY1" fmla="*/ 41829 h 3600000"/>
              <a:gd name="connsiteX2" fmla="*/ 142812 w 7272000"/>
              <a:gd name="connsiteY2" fmla="*/ 0 h 3600000"/>
              <a:gd name="connsiteX3" fmla="*/ 7129188 w 7272000"/>
              <a:gd name="connsiteY3" fmla="*/ 0 h 3600000"/>
              <a:gd name="connsiteX4" fmla="*/ 7230171 w 7272000"/>
              <a:gd name="connsiteY4" fmla="*/ 41829 h 3600000"/>
              <a:gd name="connsiteX5" fmla="*/ 7272000 w 7272000"/>
              <a:gd name="connsiteY5" fmla="*/ 142812 h 3600000"/>
              <a:gd name="connsiteX6" fmla="*/ 7270702 w 7272000"/>
              <a:gd name="connsiteY6" fmla="*/ 3600000 h 3600000"/>
              <a:gd name="connsiteX7" fmla="*/ 142812 w 7272000"/>
              <a:gd name="connsiteY7" fmla="*/ 3600000 h 3600000"/>
              <a:gd name="connsiteX8" fmla="*/ 41829 w 7272000"/>
              <a:gd name="connsiteY8" fmla="*/ 3558171 h 3600000"/>
              <a:gd name="connsiteX9" fmla="*/ 0 w 7272000"/>
              <a:gd name="connsiteY9" fmla="*/ 3457188 h 3600000"/>
              <a:gd name="connsiteX10" fmla="*/ 0 w 7272000"/>
              <a:gd name="connsiteY10" fmla="*/ 142812 h 3600000"/>
              <a:gd name="connsiteX0" fmla="*/ 0 w 8317386"/>
              <a:gd name="connsiteY0" fmla="*/ 600000 h 4057188"/>
              <a:gd name="connsiteX1" fmla="*/ 41829 w 8317386"/>
              <a:gd name="connsiteY1" fmla="*/ 499017 h 4057188"/>
              <a:gd name="connsiteX2" fmla="*/ 142812 w 8317386"/>
              <a:gd name="connsiteY2" fmla="*/ 457188 h 4057188"/>
              <a:gd name="connsiteX3" fmla="*/ 7129188 w 8317386"/>
              <a:gd name="connsiteY3" fmla="*/ 457188 h 4057188"/>
              <a:gd name="connsiteX4" fmla="*/ 7272000 w 8317386"/>
              <a:gd name="connsiteY4" fmla="*/ 600000 h 4057188"/>
              <a:gd name="connsiteX5" fmla="*/ 7270702 w 8317386"/>
              <a:gd name="connsiteY5" fmla="*/ 4057188 h 4057188"/>
              <a:gd name="connsiteX6" fmla="*/ 142812 w 8317386"/>
              <a:gd name="connsiteY6" fmla="*/ 4057188 h 4057188"/>
              <a:gd name="connsiteX7" fmla="*/ 41829 w 8317386"/>
              <a:gd name="connsiteY7" fmla="*/ 4015359 h 4057188"/>
              <a:gd name="connsiteX8" fmla="*/ 0 w 8317386"/>
              <a:gd name="connsiteY8" fmla="*/ 3914376 h 4057188"/>
              <a:gd name="connsiteX9" fmla="*/ 0 w 8317386"/>
              <a:gd name="connsiteY9" fmla="*/ 600000 h 4057188"/>
              <a:gd name="connsiteX0" fmla="*/ 0 w 7272000"/>
              <a:gd name="connsiteY0" fmla="*/ 600000 h 4057188"/>
              <a:gd name="connsiteX1" fmla="*/ 41829 w 7272000"/>
              <a:gd name="connsiteY1" fmla="*/ 499017 h 4057188"/>
              <a:gd name="connsiteX2" fmla="*/ 142812 w 7272000"/>
              <a:gd name="connsiteY2" fmla="*/ 457188 h 4057188"/>
              <a:gd name="connsiteX3" fmla="*/ 7129188 w 7272000"/>
              <a:gd name="connsiteY3" fmla="*/ 457188 h 4057188"/>
              <a:gd name="connsiteX4" fmla="*/ 7272000 w 7272000"/>
              <a:gd name="connsiteY4" fmla="*/ 600000 h 4057188"/>
              <a:gd name="connsiteX5" fmla="*/ 7270702 w 7272000"/>
              <a:gd name="connsiteY5" fmla="*/ 4057188 h 4057188"/>
              <a:gd name="connsiteX6" fmla="*/ 142812 w 7272000"/>
              <a:gd name="connsiteY6" fmla="*/ 4057188 h 4057188"/>
              <a:gd name="connsiteX7" fmla="*/ 41829 w 7272000"/>
              <a:gd name="connsiteY7" fmla="*/ 4015359 h 4057188"/>
              <a:gd name="connsiteX8" fmla="*/ 0 w 7272000"/>
              <a:gd name="connsiteY8" fmla="*/ 3914376 h 4057188"/>
              <a:gd name="connsiteX9" fmla="*/ 0 w 7272000"/>
              <a:gd name="connsiteY9" fmla="*/ 600000 h 4057188"/>
              <a:gd name="connsiteX0" fmla="*/ 0 w 7326786"/>
              <a:gd name="connsiteY0" fmla="*/ 600000 h 4057188"/>
              <a:gd name="connsiteX1" fmla="*/ 41829 w 7326786"/>
              <a:gd name="connsiteY1" fmla="*/ 499017 h 4057188"/>
              <a:gd name="connsiteX2" fmla="*/ 142812 w 7326786"/>
              <a:gd name="connsiteY2" fmla="*/ 457188 h 4057188"/>
              <a:gd name="connsiteX3" fmla="*/ 7129188 w 7326786"/>
              <a:gd name="connsiteY3" fmla="*/ 457188 h 4057188"/>
              <a:gd name="connsiteX4" fmla="*/ 7272000 w 7326786"/>
              <a:gd name="connsiteY4" fmla="*/ 600000 h 4057188"/>
              <a:gd name="connsiteX5" fmla="*/ 7270702 w 7326786"/>
              <a:gd name="connsiteY5" fmla="*/ 4057188 h 4057188"/>
              <a:gd name="connsiteX6" fmla="*/ 142812 w 7326786"/>
              <a:gd name="connsiteY6" fmla="*/ 4057188 h 4057188"/>
              <a:gd name="connsiteX7" fmla="*/ 41829 w 7326786"/>
              <a:gd name="connsiteY7" fmla="*/ 4015359 h 4057188"/>
              <a:gd name="connsiteX8" fmla="*/ 0 w 7326786"/>
              <a:gd name="connsiteY8" fmla="*/ 3914376 h 4057188"/>
              <a:gd name="connsiteX9" fmla="*/ 0 w 7326786"/>
              <a:gd name="connsiteY9" fmla="*/ 600000 h 4057188"/>
              <a:gd name="connsiteX0" fmla="*/ 0 w 7326786"/>
              <a:gd name="connsiteY0" fmla="*/ 600000 h 4057188"/>
              <a:gd name="connsiteX1" fmla="*/ 41829 w 7326786"/>
              <a:gd name="connsiteY1" fmla="*/ 499017 h 4057188"/>
              <a:gd name="connsiteX2" fmla="*/ 142812 w 7326786"/>
              <a:gd name="connsiteY2" fmla="*/ 457188 h 4057188"/>
              <a:gd name="connsiteX3" fmla="*/ 7129188 w 7326786"/>
              <a:gd name="connsiteY3" fmla="*/ 457188 h 4057188"/>
              <a:gd name="connsiteX4" fmla="*/ 7272000 w 7326786"/>
              <a:gd name="connsiteY4" fmla="*/ 600000 h 4057188"/>
              <a:gd name="connsiteX5" fmla="*/ 7270702 w 7326786"/>
              <a:gd name="connsiteY5" fmla="*/ 4057188 h 4057188"/>
              <a:gd name="connsiteX6" fmla="*/ 142812 w 7326786"/>
              <a:gd name="connsiteY6" fmla="*/ 4057188 h 4057188"/>
              <a:gd name="connsiteX7" fmla="*/ 41829 w 7326786"/>
              <a:gd name="connsiteY7" fmla="*/ 4015359 h 4057188"/>
              <a:gd name="connsiteX8" fmla="*/ 0 w 7326786"/>
              <a:gd name="connsiteY8" fmla="*/ 3914376 h 4057188"/>
              <a:gd name="connsiteX9" fmla="*/ 0 w 7326786"/>
              <a:gd name="connsiteY9" fmla="*/ 600000 h 4057188"/>
              <a:gd name="connsiteX0" fmla="*/ 0 w 7326786"/>
              <a:gd name="connsiteY0" fmla="*/ 600000 h 4057188"/>
              <a:gd name="connsiteX1" fmla="*/ 41829 w 7326786"/>
              <a:gd name="connsiteY1" fmla="*/ 499017 h 4057188"/>
              <a:gd name="connsiteX2" fmla="*/ 142812 w 7326786"/>
              <a:gd name="connsiteY2" fmla="*/ 457188 h 4057188"/>
              <a:gd name="connsiteX3" fmla="*/ 7129188 w 7326786"/>
              <a:gd name="connsiteY3" fmla="*/ 457188 h 4057188"/>
              <a:gd name="connsiteX4" fmla="*/ 7272000 w 7326786"/>
              <a:gd name="connsiteY4" fmla="*/ 600000 h 4057188"/>
              <a:gd name="connsiteX5" fmla="*/ 7270702 w 7326786"/>
              <a:gd name="connsiteY5" fmla="*/ 4057188 h 4057188"/>
              <a:gd name="connsiteX6" fmla="*/ 142812 w 7326786"/>
              <a:gd name="connsiteY6" fmla="*/ 4057188 h 4057188"/>
              <a:gd name="connsiteX7" fmla="*/ 41829 w 7326786"/>
              <a:gd name="connsiteY7" fmla="*/ 4015359 h 4057188"/>
              <a:gd name="connsiteX8" fmla="*/ 0 w 7326786"/>
              <a:gd name="connsiteY8" fmla="*/ 3914376 h 4057188"/>
              <a:gd name="connsiteX9" fmla="*/ 0 w 7326786"/>
              <a:gd name="connsiteY9" fmla="*/ 600000 h 4057188"/>
              <a:gd name="connsiteX0" fmla="*/ 0 w 7468300"/>
              <a:gd name="connsiteY0" fmla="*/ 600000 h 4057188"/>
              <a:gd name="connsiteX1" fmla="*/ 41829 w 7468300"/>
              <a:gd name="connsiteY1" fmla="*/ 499017 h 4057188"/>
              <a:gd name="connsiteX2" fmla="*/ 142812 w 7468300"/>
              <a:gd name="connsiteY2" fmla="*/ 457188 h 4057188"/>
              <a:gd name="connsiteX3" fmla="*/ 7270702 w 7468300"/>
              <a:gd name="connsiteY3" fmla="*/ 457188 h 4057188"/>
              <a:gd name="connsiteX4" fmla="*/ 7272000 w 7468300"/>
              <a:gd name="connsiteY4" fmla="*/ 600000 h 4057188"/>
              <a:gd name="connsiteX5" fmla="*/ 7270702 w 7468300"/>
              <a:gd name="connsiteY5" fmla="*/ 4057188 h 4057188"/>
              <a:gd name="connsiteX6" fmla="*/ 142812 w 7468300"/>
              <a:gd name="connsiteY6" fmla="*/ 4057188 h 4057188"/>
              <a:gd name="connsiteX7" fmla="*/ 41829 w 7468300"/>
              <a:gd name="connsiteY7" fmla="*/ 4015359 h 4057188"/>
              <a:gd name="connsiteX8" fmla="*/ 0 w 7468300"/>
              <a:gd name="connsiteY8" fmla="*/ 3914376 h 4057188"/>
              <a:gd name="connsiteX9" fmla="*/ 0 w 7468300"/>
              <a:gd name="connsiteY9" fmla="*/ 600000 h 4057188"/>
              <a:gd name="connsiteX0" fmla="*/ 0 w 8458684"/>
              <a:gd name="connsiteY0" fmla="*/ 142812 h 3600000"/>
              <a:gd name="connsiteX1" fmla="*/ 41829 w 8458684"/>
              <a:gd name="connsiteY1" fmla="*/ 41829 h 3600000"/>
              <a:gd name="connsiteX2" fmla="*/ 142812 w 8458684"/>
              <a:gd name="connsiteY2" fmla="*/ 0 h 3600000"/>
              <a:gd name="connsiteX3" fmla="*/ 7270702 w 8458684"/>
              <a:gd name="connsiteY3" fmla="*/ 0 h 3600000"/>
              <a:gd name="connsiteX4" fmla="*/ 7270702 w 8458684"/>
              <a:gd name="connsiteY4" fmla="*/ 3600000 h 3600000"/>
              <a:gd name="connsiteX5" fmla="*/ 142812 w 8458684"/>
              <a:gd name="connsiteY5" fmla="*/ 3600000 h 3600000"/>
              <a:gd name="connsiteX6" fmla="*/ 41829 w 8458684"/>
              <a:gd name="connsiteY6" fmla="*/ 3558171 h 3600000"/>
              <a:gd name="connsiteX7" fmla="*/ 0 w 8458684"/>
              <a:gd name="connsiteY7" fmla="*/ 3457188 h 3600000"/>
              <a:gd name="connsiteX8" fmla="*/ 0 w 8458684"/>
              <a:gd name="connsiteY8" fmla="*/ 142812 h 3600000"/>
              <a:gd name="connsiteX0" fmla="*/ 0 w 8458684"/>
              <a:gd name="connsiteY0" fmla="*/ 142812 h 3600000"/>
              <a:gd name="connsiteX1" fmla="*/ 41829 w 8458684"/>
              <a:gd name="connsiteY1" fmla="*/ 41829 h 3600000"/>
              <a:gd name="connsiteX2" fmla="*/ 142812 w 8458684"/>
              <a:gd name="connsiteY2" fmla="*/ 0 h 3600000"/>
              <a:gd name="connsiteX3" fmla="*/ 7270702 w 8458684"/>
              <a:gd name="connsiteY3" fmla="*/ 0 h 3600000"/>
              <a:gd name="connsiteX4" fmla="*/ 7270702 w 8458684"/>
              <a:gd name="connsiteY4" fmla="*/ 3600000 h 3600000"/>
              <a:gd name="connsiteX5" fmla="*/ 142812 w 8458684"/>
              <a:gd name="connsiteY5" fmla="*/ 3600000 h 3600000"/>
              <a:gd name="connsiteX6" fmla="*/ 41829 w 8458684"/>
              <a:gd name="connsiteY6" fmla="*/ 3558171 h 3600000"/>
              <a:gd name="connsiteX7" fmla="*/ 0 w 8458684"/>
              <a:gd name="connsiteY7" fmla="*/ 3457188 h 3600000"/>
              <a:gd name="connsiteX8" fmla="*/ 0 w 8458684"/>
              <a:gd name="connsiteY8" fmla="*/ 142812 h 3600000"/>
              <a:gd name="connsiteX0" fmla="*/ 0 w 7270702"/>
              <a:gd name="connsiteY0" fmla="*/ 142812 h 3600000"/>
              <a:gd name="connsiteX1" fmla="*/ 41829 w 7270702"/>
              <a:gd name="connsiteY1" fmla="*/ 41829 h 3600000"/>
              <a:gd name="connsiteX2" fmla="*/ 142812 w 7270702"/>
              <a:gd name="connsiteY2" fmla="*/ 0 h 3600000"/>
              <a:gd name="connsiteX3" fmla="*/ 7270702 w 7270702"/>
              <a:gd name="connsiteY3" fmla="*/ 0 h 3600000"/>
              <a:gd name="connsiteX4" fmla="*/ 7270702 w 7270702"/>
              <a:gd name="connsiteY4" fmla="*/ 3600000 h 3600000"/>
              <a:gd name="connsiteX5" fmla="*/ 142812 w 7270702"/>
              <a:gd name="connsiteY5" fmla="*/ 3600000 h 3600000"/>
              <a:gd name="connsiteX6" fmla="*/ 41829 w 7270702"/>
              <a:gd name="connsiteY6" fmla="*/ 3558171 h 3600000"/>
              <a:gd name="connsiteX7" fmla="*/ 0 w 7270702"/>
              <a:gd name="connsiteY7" fmla="*/ 3457188 h 3600000"/>
              <a:gd name="connsiteX8" fmla="*/ 0 w 7270702"/>
              <a:gd name="connsiteY8" fmla="*/ 142812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70702" h="3600000">
                <a:moveTo>
                  <a:pt x="0" y="142812"/>
                </a:moveTo>
                <a:cubicBezTo>
                  <a:pt x="0" y="104936"/>
                  <a:pt x="15046" y="68611"/>
                  <a:pt x="41829" y="41829"/>
                </a:cubicBezTo>
                <a:cubicBezTo>
                  <a:pt x="68611" y="15047"/>
                  <a:pt x="104936" y="0"/>
                  <a:pt x="142812" y="0"/>
                </a:cubicBezTo>
                <a:lnTo>
                  <a:pt x="7270702" y="0"/>
                </a:lnTo>
                <a:cubicBezTo>
                  <a:pt x="7269964" y="1762594"/>
                  <a:pt x="7269964" y="1981097"/>
                  <a:pt x="7270702" y="3600000"/>
                </a:cubicBezTo>
                <a:lnTo>
                  <a:pt x="142812" y="3600000"/>
                </a:lnTo>
                <a:cubicBezTo>
                  <a:pt x="104936" y="3600000"/>
                  <a:pt x="68611" y="3584954"/>
                  <a:pt x="41829" y="3558171"/>
                </a:cubicBezTo>
                <a:cubicBezTo>
                  <a:pt x="15047" y="3531389"/>
                  <a:pt x="0" y="3495064"/>
                  <a:pt x="0" y="3457188"/>
                </a:cubicBezTo>
                <a:lnTo>
                  <a:pt x="0" y="142812"/>
                </a:lnTo>
                <a:close/>
              </a:path>
            </a:pathLst>
          </a:custGeom>
          <a:solidFill>
            <a:schemeClr val="bg2">
              <a:lumMod val="50000"/>
            </a:schemeClr>
          </a:solidFill>
        </p:spPr>
        <p:txBody>
          <a:bodyPr anchor="ctr"/>
          <a:lstStyle>
            <a:lvl1pPr algn="ctr">
              <a:buNone/>
              <a:defRPr baseline="0"/>
            </a:lvl1pPr>
          </a:lstStyle>
          <a:p>
            <a:r>
              <a:rPr lang="en-US" smtClean="0"/>
              <a:t>Click icon to add picture</a:t>
            </a:r>
            <a:endParaRPr lang="en-US" dirty="0" smtClean="0"/>
          </a:p>
        </p:txBody>
      </p:sp>
      <p:sp>
        <p:nvSpPr>
          <p:cNvPr id="21" name="Subtitle 2"/>
          <p:cNvSpPr>
            <a:spLocks noGrp="1"/>
          </p:cNvSpPr>
          <p:nvPr>
            <p:ph type="subTitle" idx="1"/>
          </p:nvPr>
        </p:nvSpPr>
        <p:spPr>
          <a:xfrm>
            <a:off x="1873080" y="5332164"/>
            <a:ext cx="7158031" cy="264405"/>
          </a:xfrm>
          <a:noFill/>
        </p:spPr>
        <p:txBody>
          <a:bodyPr wrap="square" tIns="0">
            <a:noAutofit/>
          </a:bodyPr>
          <a:lstStyle>
            <a:lvl1pPr marL="0" indent="0" algn="l">
              <a:buNone/>
              <a:defRPr lang="en-AU" sz="1400" dirty="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dirty="0"/>
          </a:p>
        </p:txBody>
      </p:sp>
      <p:sp>
        <p:nvSpPr>
          <p:cNvPr id="25" name="Rectangle 24"/>
          <p:cNvSpPr/>
          <p:nvPr/>
        </p:nvSpPr>
        <p:spPr>
          <a:xfrm>
            <a:off x="9047017" y="4217797"/>
            <a:ext cx="108000" cy="1800000"/>
          </a:xfrm>
          <a:prstGeom prst="rect">
            <a:avLst/>
          </a:prstGeom>
          <a:solidFill>
            <a:srgbClr val="BE10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ound Same Side Corner Rectangle 11"/>
          <p:cNvSpPr/>
          <p:nvPr userDrawn="1"/>
        </p:nvSpPr>
        <p:spPr>
          <a:xfrm rot="5400000">
            <a:off x="-900000" y="1437829"/>
            <a:ext cx="3600000" cy="1800000"/>
          </a:xfrm>
          <a:prstGeom prst="round2SameRect">
            <a:avLst>
              <a:gd name="adj1" fmla="val 8906"/>
              <a:gd name="adj2" fmla="val 0"/>
            </a:avLst>
          </a:prstGeom>
          <a:solidFill>
            <a:srgbClr val="BE10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Footer Placeholder 4"/>
          <p:cNvSpPr>
            <a:spLocks noGrp="1"/>
          </p:cNvSpPr>
          <p:nvPr>
            <p:ph type="ftr" sz="quarter" idx="3"/>
          </p:nvPr>
        </p:nvSpPr>
        <p:spPr>
          <a:xfrm>
            <a:off x="6378222" y="6209593"/>
            <a:ext cx="2449688"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AU" dirty="0" smtClean="0"/>
              <a:t>Delivering Awesome Web Applications</a:t>
            </a:r>
            <a:endParaRPr lang="en-AU"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CACED1"/>
            </a:gs>
            <a:gs pos="50000">
              <a:srgbClr val="DBDFE2">
                <a:alpha val="84000"/>
              </a:srgbClr>
            </a:gs>
            <a:gs pos="100000">
              <a:srgbClr val="CACED1"/>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204206"/>
          </a:xfrm>
          <a:prstGeom prst="rect">
            <a:avLst/>
          </a:prstGeom>
          <a:solidFill>
            <a:schemeClr val="bg1"/>
          </a:solidFill>
        </p:spPr>
        <p:txBody>
          <a:bodyPr vert="horz" lIns="180000" tIns="180000" rIns="180000" bIns="180000" rtlCol="0" anchor="b">
            <a:normAutofit/>
          </a:bodyPr>
          <a:lstStyle/>
          <a:p>
            <a:r>
              <a:rPr lang="en-US" smtClean="0"/>
              <a:t>Click to edit Master title style</a:t>
            </a:r>
            <a:endParaRPr lang="en-AU" dirty="0"/>
          </a:p>
        </p:txBody>
      </p:sp>
      <p:sp>
        <p:nvSpPr>
          <p:cNvPr id="3" name="Text Placeholder 2"/>
          <p:cNvSpPr>
            <a:spLocks noGrp="1"/>
          </p:cNvSpPr>
          <p:nvPr>
            <p:ph type="body" idx="1"/>
          </p:nvPr>
        </p:nvSpPr>
        <p:spPr>
          <a:xfrm>
            <a:off x="457200" y="1600200"/>
            <a:ext cx="8229600" cy="4525963"/>
          </a:xfrm>
          <a:prstGeom prst="rect">
            <a:avLst/>
          </a:prstGeom>
          <a:solidFill>
            <a:schemeClr val="bg1"/>
          </a:solidFill>
        </p:spPr>
        <p:txBody>
          <a:bodyPr vert="horz" lIns="180000" tIns="180000" rIns="360000" bIns="18000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5" name="Footer Placeholder 4"/>
          <p:cNvSpPr>
            <a:spLocks noGrp="1"/>
          </p:cNvSpPr>
          <p:nvPr>
            <p:ph type="ftr" sz="quarter" idx="3"/>
          </p:nvPr>
        </p:nvSpPr>
        <p:spPr>
          <a:xfrm>
            <a:off x="6378222" y="6209593"/>
            <a:ext cx="2449688"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AU" dirty="0" smtClean="0"/>
              <a:t>Delivering Awesome Web Applications</a:t>
            </a:r>
            <a:endParaRPr lang="en-AU" dirty="0"/>
          </a:p>
        </p:txBody>
      </p:sp>
      <p:pic>
        <p:nvPicPr>
          <p:cNvPr id="21" name="Picture 20" descr="SSWLogo.png"/>
          <p:cNvPicPr>
            <a:picLocks noChangeAspect="1"/>
          </p:cNvPicPr>
          <p:nvPr/>
        </p:nvPicPr>
        <p:blipFill>
          <a:blip r:embed="rId23" cstate="print"/>
          <a:stretch>
            <a:fillRect/>
          </a:stretch>
        </p:blipFill>
        <p:spPr>
          <a:xfrm>
            <a:off x="85954" y="6015209"/>
            <a:ext cx="995374" cy="765672"/>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71" r:id="rId2"/>
    <p:sldLayoutId id="2147483664" r:id="rId3"/>
    <p:sldLayoutId id="2147483673" r:id="rId4"/>
    <p:sldLayoutId id="2147483665" r:id="rId5"/>
    <p:sldLayoutId id="2147483666" r:id="rId6"/>
    <p:sldLayoutId id="2147483668" r:id="rId7"/>
    <p:sldLayoutId id="2147483669" r:id="rId8"/>
    <p:sldLayoutId id="2147483662" r:id="rId9"/>
    <p:sldLayoutId id="2147483670" r:id="rId10"/>
    <p:sldLayoutId id="2147483663" r:id="rId11"/>
    <p:sldLayoutId id="2147483675" r:id="rId12"/>
    <p:sldLayoutId id="2147483677" r:id="rId13"/>
    <p:sldLayoutId id="2147483678" r:id="rId14"/>
    <p:sldLayoutId id="2147483679" r:id="rId15"/>
    <p:sldLayoutId id="2147483680" r:id="rId16"/>
    <p:sldLayoutId id="2147483684" r:id="rId17"/>
    <p:sldLayoutId id="2147483685" r:id="rId18"/>
    <p:sldLayoutId id="2147483686" r:id="rId19"/>
    <p:sldLayoutId id="2147483687" r:id="rId20"/>
    <p:sldLayoutId id="2147483688" r:id="rId21"/>
  </p:sldLayoutIdLst>
  <p:txStyles>
    <p:titleStyle>
      <a:lvl1pPr algn="l" defTabSz="914400" rtl="0" eaLnBrk="1" latinLnBrk="0" hangingPunct="1">
        <a:spcBef>
          <a:spcPct val="0"/>
        </a:spcBef>
        <a:buNone/>
        <a:defRPr lang="en-AU" sz="3200" kern="1200" dirty="0">
          <a:solidFill>
            <a:schemeClr val="tx1"/>
          </a:solidFill>
          <a:latin typeface="+mj-lt"/>
          <a:ea typeface="+mj-ea"/>
          <a:cs typeface="+mj-cs"/>
        </a:defRPr>
      </a:lvl1pPr>
    </p:titleStyle>
    <p:bodyStyle>
      <a:lvl1pPr marL="360000" indent="-360000" algn="l" defTabSz="914400" rtl="0" eaLnBrk="1" latinLnBrk="0" hangingPunct="1">
        <a:lnSpc>
          <a:spcPct val="120000"/>
        </a:lnSpc>
        <a:spcBef>
          <a:spcPts val="600"/>
        </a:spcBef>
        <a:spcAft>
          <a:spcPts val="600"/>
        </a:spcAft>
        <a:buClr>
          <a:schemeClr val="tx2"/>
        </a:buClr>
        <a:buSzPct val="80000"/>
        <a:buFont typeface="Webdings" pitchFamily="18" charset="2"/>
        <a:buChar char="."/>
        <a:defRPr sz="2000" kern="1200">
          <a:solidFill>
            <a:schemeClr val="tx1"/>
          </a:solidFill>
          <a:latin typeface="+mj-lt"/>
          <a:ea typeface="+mn-ea"/>
          <a:cs typeface="+mn-cs"/>
        </a:defRPr>
      </a:lvl1pPr>
      <a:lvl2pPr marL="742950" indent="-285750" algn="l" defTabSz="914400" rtl="0" eaLnBrk="1" latinLnBrk="0" hangingPunct="1">
        <a:spcBef>
          <a:spcPct val="20000"/>
        </a:spcBef>
        <a:buClr>
          <a:schemeClr val="tx2"/>
        </a:buClr>
        <a:buSzPct val="75000"/>
        <a:buFont typeface="Wingdings" pitchFamily="2" charset="2"/>
        <a:buChar char="§"/>
        <a:defRPr sz="1800" kern="1200">
          <a:solidFill>
            <a:schemeClr val="tx1"/>
          </a:solidFill>
          <a:latin typeface="+mj-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j-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400" kern="1200">
          <a:solidFill>
            <a:schemeClr val="tx1"/>
          </a:solidFill>
          <a:latin typeface="+mj-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400" kern="1200">
          <a:solidFill>
            <a:schemeClr val="tx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18.xml"/><Relationship Id="rId4" Type="http://schemas.openxmlformats.org/officeDocument/2006/relationships/image" Target="../media/image23.jpe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jeffreypalermo.com/blog/the-onion-architecture-part-1/" TargetMode="External"/><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rules.ssw.com.au/SoftwareDevelopment/RulesToBetterDotNETProjects/Pages/SolutionStructure.aspx" TargetMode="External"/><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29.gif"/></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9.jpeg"/><Relationship Id="rId1" Type="http://schemas.openxmlformats.org/officeDocument/2006/relationships/slideLayout" Target="../slideLayouts/slideLayout4.xml"/><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2" Type="http://schemas.openxmlformats.org/officeDocument/2006/relationships/hyperlink" Target="http://www.confreaks.com/videos/759-rubymidwest2011-keynote-architecture-the-lost-years" TargetMode="Externa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hyperlink" Target="http://www.robietherobot.com/buzzword.htm"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8.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hyperlink" Target="http://rules.ssw.com.au/SoftwareDevelopment/RulesToBetterDotNETProjects/Pages/SolutionStructure.aspx"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AU" dirty="0" smtClean="0"/>
              <a:t>1751 - Enterprise Architecture</a:t>
            </a:r>
            <a:endParaRPr lang="en-AU" dirty="0"/>
          </a:p>
        </p:txBody>
      </p:sp>
      <p:sp>
        <p:nvSpPr>
          <p:cNvPr id="11" name="Subtitle 10"/>
          <p:cNvSpPr>
            <a:spLocks noGrp="1"/>
          </p:cNvSpPr>
          <p:nvPr>
            <p:ph type="subTitle" idx="1"/>
          </p:nvPr>
        </p:nvSpPr>
        <p:spPr/>
        <p:txBody>
          <a:bodyPr/>
          <a:lstStyle/>
          <a:p>
            <a:r>
              <a:rPr lang="en-AU" dirty="0" smtClean="0"/>
              <a:t>Designing your app the correct way</a:t>
            </a:r>
            <a:endParaRPr lang="en-AU" dirty="0"/>
          </a:p>
        </p:txBody>
      </p:sp>
      <p:pic>
        <p:nvPicPr>
          <p:cNvPr id="9" name="Picture 2" descr="http://25.media.tumblr.com/tumblr_lg6adlIUbv1qayc8uo1_500.jpg"/>
          <p:cNvPicPr>
            <a:picLocks noGrp="1" noChangeAspect="1" noChangeArrowheads="1"/>
          </p:cNvPicPr>
          <p:nvPr>
            <p:ph type="pic" sz="quarter" idx="13"/>
          </p:nvPr>
        </p:nvPicPr>
        <p:blipFill rotWithShape="1">
          <a:blip r:embed="rId3">
            <a:extLst>
              <a:ext uri="{28A0092B-C50C-407E-A947-70E740481C1C}">
                <a14:useLocalDpi xmlns:a14="http://schemas.microsoft.com/office/drawing/2010/main" val="0"/>
              </a:ext>
            </a:extLst>
          </a:blip>
          <a:srcRect t="7478" b="54582"/>
          <a:stretch/>
        </p:blipFill>
        <p:spPr bwMode="auto">
          <a:xfrm>
            <a:off x="1872000" y="544100"/>
            <a:ext cx="7272000" cy="17280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http://25.media.tumblr.com/tumblr_lg6adlIUbv1qayc8uo1_500.jpg"/>
          <p:cNvPicPr>
            <a:picLocks noGrp="1" noChangeAspect="1" noChangeArrowheads="1"/>
          </p:cNvPicPr>
          <p:nvPr>
            <p:ph type="pic" sz="quarter" idx="14"/>
          </p:nvPr>
        </p:nvPicPr>
        <p:blipFill rotWithShape="1">
          <a:blip r:embed="rId3">
            <a:extLst>
              <a:ext uri="{28A0092B-C50C-407E-A947-70E740481C1C}">
                <a14:useLocalDpi xmlns:a14="http://schemas.microsoft.com/office/drawing/2010/main" val="0"/>
              </a:ext>
            </a:extLst>
          </a:blip>
          <a:srcRect t="61323" b="703"/>
          <a:stretch/>
        </p:blipFill>
        <p:spPr bwMode="auto">
          <a:xfrm>
            <a:off x="1872000" y="4212150"/>
            <a:ext cx="7272000" cy="172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69514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4"/>
          <p:cNvGrpSpPr/>
          <p:nvPr/>
        </p:nvGrpSpPr>
        <p:grpSpPr>
          <a:xfrm>
            <a:off x="7292623" y="722489"/>
            <a:ext cx="1642535" cy="3076222"/>
            <a:chOff x="1659" y="0"/>
            <a:chExt cx="1628421" cy="2830512"/>
          </a:xfrm>
          <a:scene3d>
            <a:camera prst="orthographicFront"/>
            <a:lightRig rig="chilly" dir="t"/>
          </a:scene3d>
        </p:grpSpPr>
        <p:sp>
          <p:nvSpPr>
            <p:cNvPr id="36" name="Rounded Rectangle 35"/>
            <p:cNvSpPr/>
            <p:nvPr/>
          </p:nvSpPr>
          <p:spPr>
            <a:xfrm>
              <a:off x="1659" y="0"/>
              <a:ext cx="1628421" cy="2830512"/>
            </a:xfrm>
            <a:prstGeom prst="roundRect">
              <a:avLst>
                <a:gd name="adj" fmla="val 10000"/>
              </a:avLst>
            </a:prstGeom>
            <a:sp3d z="-12700" extrusionH="1700" prstMaterial="translucentPowder">
              <a:bevelT w="25400" h="6350" prst="softRound"/>
              <a:bevelB w="0" h="0" prst="convex"/>
            </a:sp3d>
          </p:spPr>
          <p:style>
            <a:lnRef idx="0">
              <a:schemeClr val="accent5">
                <a:hueOff val="0"/>
                <a:satOff val="0"/>
                <a:lumOff val="0"/>
                <a:alphaOff val="0"/>
              </a:schemeClr>
            </a:lnRef>
            <a:fillRef idx="1">
              <a:schemeClr val="accent5">
                <a:tint val="40000"/>
                <a:hueOff val="0"/>
                <a:satOff val="0"/>
                <a:lumOff val="0"/>
                <a:alphaOff val="0"/>
              </a:schemeClr>
            </a:fillRef>
            <a:effectRef idx="0">
              <a:schemeClr val="accent5">
                <a:tint val="40000"/>
                <a:hueOff val="0"/>
                <a:satOff val="0"/>
                <a:lumOff val="0"/>
                <a:alphaOff val="0"/>
              </a:schemeClr>
            </a:effectRef>
            <a:fontRef idx="minor">
              <a:schemeClr val="dk1">
                <a:hueOff val="0"/>
                <a:satOff val="0"/>
                <a:lumOff val="0"/>
                <a:alphaOff val="0"/>
              </a:schemeClr>
            </a:fontRef>
          </p:style>
        </p:sp>
        <p:sp>
          <p:nvSpPr>
            <p:cNvPr id="37" name="Rounded Rectangle 4"/>
            <p:cNvSpPr/>
            <p:nvPr/>
          </p:nvSpPr>
          <p:spPr>
            <a:xfrm>
              <a:off x="1659" y="0"/>
              <a:ext cx="1628421" cy="849153"/>
            </a:xfrm>
            <a:prstGeom prst="rect">
              <a:avLst/>
            </a:prstGeom>
            <a:sp3d z="-12700"/>
          </p:spPr>
          <p:style>
            <a:lnRef idx="0">
              <a:scrgbClr r="0" g="0" b="0"/>
            </a:lnRef>
            <a:fillRef idx="0">
              <a:scrgbClr r="0" g="0" b="0"/>
            </a:fillRef>
            <a:effectRef idx="0">
              <a:scrgbClr r="0" g="0" b="0"/>
            </a:effectRef>
            <a:fontRef idx="minor">
              <a:schemeClr val="dk1">
                <a:hueOff val="0"/>
                <a:satOff val="0"/>
                <a:lumOff val="0"/>
                <a:alphaOff val="0"/>
              </a:schemeClr>
            </a:fontRef>
          </p:style>
          <p:txBody>
            <a:bodyPr lIns="95250" tIns="95250" rIns="95250" bIns="95250" spcCol="1270" anchor="ctr"/>
            <a:lstStyle/>
            <a:p>
              <a:pPr algn="ctr" defTabSz="1111250">
                <a:lnSpc>
                  <a:spcPct val="90000"/>
                </a:lnSpc>
                <a:spcAft>
                  <a:spcPct val="35000"/>
                </a:spcAft>
                <a:defRPr/>
              </a:pPr>
              <a:r>
                <a:rPr lang="en-US" sz="2000" dirty="0"/>
                <a:t>UI</a:t>
              </a:r>
            </a:p>
          </p:txBody>
        </p:sp>
      </p:grpSp>
      <p:grpSp>
        <p:nvGrpSpPr>
          <p:cNvPr id="3" name="Group 31"/>
          <p:cNvGrpSpPr/>
          <p:nvPr/>
        </p:nvGrpSpPr>
        <p:grpSpPr>
          <a:xfrm>
            <a:off x="5599289" y="722489"/>
            <a:ext cx="1625600" cy="3076222"/>
            <a:chOff x="1659" y="0"/>
            <a:chExt cx="1628421" cy="2830512"/>
          </a:xfrm>
          <a:scene3d>
            <a:camera prst="orthographicFront"/>
            <a:lightRig rig="chilly" dir="t"/>
          </a:scene3d>
        </p:grpSpPr>
        <p:sp>
          <p:nvSpPr>
            <p:cNvPr id="33" name="Rounded Rectangle 32"/>
            <p:cNvSpPr/>
            <p:nvPr/>
          </p:nvSpPr>
          <p:spPr>
            <a:xfrm>
              <a:off x="1659" y="0"/>
              <a:ext cx="1628421" cy="2830512"/>
            </a:xfrm>
            <a:prstGeom prst="roundRect">
              <a:avLst>
                <a:gd name="adj" fmla="val 10000"/>
              </a:avLst>
            </a:prstGeom>
            <a:sp3d z="-12700" extrusionH="1700" prstMaterial="translucentPowder">
              <a:bevelT w="25400" h="6350" prst="softRound"/>
              <a:bevelB w="0" h="0" prst="convex"/>
            </a:sp3d>
          </p:spPr>
          <p:style>
            <a:lnRef idx="0">
              <a:schemeClr val="accent5">
                <a:hueOff val="0"/>
                <a:satOff val="0"/>
                <a:lumOff val="0"/>
                <a:alphaOff val="0"/>
              </a:schemeClr>
            </a:lnRef>
            <a:fillRef idx="1">
              <a:schemeClr val="accent5">
                <a:tint val="40000"/>
                <a:hueOff val="0"/>
                <a:satOff val="0"/>
                <a:lumOff val="0"/>
                <a:alphaOff val="0"/>
              </a:schemeClr>
            </a:fillRef>
            <a:effectRef idx="0">
              <a:schemeClr val="accent5">
                <a:tint val="40000"/>
                <a:hueOff val="0"/>
                <a:satOff val="0"/>
                <a:lumOff val="0"/>
                <a:alphaOff val="0"/>
              </a:schemeClr>
            </a:effectRef>
            <a:fontRef idx="minor">
              <a:schemeClr val="dk1">
                <a:hueOff val="0"/>
                <a:satOff val="0"/>
                <a:lumOff val="0"/>
                <a:alphaOff val="0"/>
              </a:schemeClr>
            </a:fontRef>
          </p:style>
        </p:sp>
        <p:sp>
          <p:nvSpPr>
            <p:cNvPr id="34" name="Rounded Rectangle 4"/>
            <p:cNvSpPr/>
            <p:nvPr/>
          </p:nvSpPr>
          <p:spPr>
            <a:xfrm>
              <a:off x="1659" y="0"/>
              <a:ext cx="1628421" cy="849153"/>
            </a:xfrm>
            <a:prstGeom prst="rect">
              <a:avLst/>
            </a:prstGeom>
            <a:sp3d z="-12700"/>
          </p:spPr>
          <p:style>
            <a:lnRef idx="0">
              <a:scrgbClr r="0" g="0" b="0"/>
            </a:lnRef>
            <a:fillRef idx="0">
              <a:scrgbClr r="0" g="0" b="0"/>
            </a:fillRef>
            <a:effectRef idx="0">
              <a:scrgbClr r="0" g="0" b="0"/>
            </a:effectRef>
            <a:fontRef idx="minor">
              <a:schemeClr val="dk1">
                <a:hueOff val="0"/>
                <a:satOff val="0"/>
                <a:lumOff val="0"/>
                <a:alphaOff val="0"/>
              </a:schemeClr>
            </a:fontRef>
          </p:style>
          <p:txBody>
            <a:bodyPr lIns="95250" tIns="95250" rIns="95250" bIns="95250" spcCol="1270" anchor="ctr"/>
            <a:lstStyle/>
            <a:p>
              <a:pPr algn="ctr" defTabSz="1111250">
                <a:lnSpc>
                  <a:spcPct val="90000"/>
                </a:lnSpc>
                <a:spcAft>
                  <a:spcPct val="35000"/>
                </a:spcAft>
                <a:defRPr/>
              </a:pPr>
              <a:r>
                <a:rPr lang="en-US" sz="2000" dirty="0"/>
                <a:t>Business</a:t>
              </a:r>
            </a:p>
          </p:txBody>
        </p:sp>
      </p:grpSp>
      <p:grpSp>
        <p:nvGrpSpPr>
          <p:cNvPr id="4" name="Group 19"/>
          <p:cNvGrpSpPr/>
          <p:nvPr/>
        </p:nvGrpSpPr>
        <p:grpSpPr>
          <a:xfrm>
            <a:off x="2098323" y="722489"/>
            <a:ext cx="1628421" cy="4842933"/>
            <a:chOff x="1659" y="0"/>
            <a:chExt cx="1628421" cy="2830512"/>
          </a:xfrm>
          <a:scene3d>
            <a:camera prst="orthographicFront"/>
            <a:lightRig rig="chilly" dir="t"/>
          </a:scene3d>
        </p:grpSpPr>
        <p:sp>
          <p:nvSpPr>
            <p:cNvPr id="21" name="Rounded Rectangle 20"/>
            <p:cNvSpPr/>
            <p:nvPr/>
          </p:nvSpPr>
          <p:spPr>
            <a:xfrm>
              <a:off x="1659" y="0"/>
              <a:ext cx="1628421" cy="2830512"/>
            </a:xfrm>
            <a:prstGeom prst="roundRect">
              <a:avLst>
                <a:gd name="adj" fmla="val 10000"/>
              </a:avLst>
            </a:prstGeom>
            <a:sp3d z="-12700" extrusionH="1700" prstMaterial="translucentPowder">
              <a:bevelT w="25400" h="6350" prst="softRound"/>
              <a:bevelB w="0" h="0" prst="convex"/>
            </a:sp3d>
          </p:spPr>
          <p:style>
            <a:lnRef idx="0">
              <a:schemeClr val="accent5">
                <a:hueOff val="0"/>
                <a:satOff val="0"/>
                <a:lumOff val="0"/>
                <a:alphaOff val="0"/>
              </a:schemeClr>
            </a:lnRef>
            <a:fillRef idx="1">
              <a:schemeClr val="accent5">
                <a:tint val="40000"/>
                <a:hueOff val="0"/>
                <a:satOff val="0"/>
                <a:lumOff val="0"/>
                <a:alphaOff val="0"/>
              </a:schemeClr>
            </a:fillRef>
            <a:effectRef idx="0">
              <a:schemeClr val="accent5">
                <a:tint val="40000"/>
                <a:hueOff val="0"/>
                <a:satOff val="0"/>
                <a:lumOff val="0"/>
                <a:alphaOff val="0"/>
              </a:schemeClr>
            </a:effectRef>
            <a:fontRef idx="minor">
              <a:schemeClr val="dk1">
                <a:hueOff val="0"/>
                <a:satOff val="0"/>
                <a:lumOff val="0"/>
                <a:alphaOff val="0"/>
              </a:schemeClr>
            </a:fontRef>
          </p:style>
        </p:sp>
        <p:sp>
          <p:nvSpPr>
            <p:cNvPr id="22" name="Rounded Rectangle 4"/>
            <p:cNvSpPr/>
            <p:nvPr/>
          </p:nvSpPr>
          <p:spPr>
            <a:xfrm>
              <a:off x="1659" y="0"/>
              <a:ext cx="1628421" cy="501442"/>
            </a:xfrm>
            <a:prstGeom prst="rect">
              <a:avLst/>
            </a:prstGeom>
            <a:sp3d z="-12700"/>
          </p:spPr>
          <p:style>
            <a:lnRef idx="0">
              <a:scrgbClr r="0" g="0" b="0"/>
            </a:lnRef>
            <a:fillRef idx="0">
              <a:scrgbClr r="0" g="0" b="0"/>
            </a:fillRef>
            <a:effectRef idx="0">
              <a:scrgbClr r="0" g="0" b="0"/>
            </a:effectRef>
            <a:fontRef idx="minor">
              <a:schemeClr val="dk1">
                <a:hueOff val="0"/>
                <a:satOff val="0"/>
                <a:lumOff val="0"/>
                <a:alphaOff val="0"/>
              </a:schemeClr>
            </a:fontRef>
          </p:style>
          <p:txBody>
            <a:bodyPr lIns="95250" tIns="95250" rIns="95250" bIns="95250" spcCol="1270" anchor="ctr"/>
            <a:lstStyle/>
            <a:p>
              <a:pPr algn="ctr" defTabSz="1111250">
                <a:lnSpc>
                  <a:spcPct val="90000"/>
                </a:lnSpc>
                <a:spcAft>
                  <a:spcPct val="35000"/>
                </a:spcAft>
                <a:defRPr/>
              </a:pPr>
              <a:r>
                <a:rPr lang="en-US" sz="2000" dirty="0"/>
                <a:t>Data</a:t>
              </a:r>
            </a:p>
          </p:txBody>
        </p:sp>
      </p:grpSp>
      <p:sp>
        <p:nvSpPr>
          <p:cNvPr id="14" name="Flowchart: Magnetic Disk 13"/>
          <p:cNvSpPr/>
          <p:nvPr/>
        </p:nvSpPr>
        <p:spPr>
          <a:xfrm>
            <a:off x="2257425" y="2038350"/>
            <a:ext cx="1265238" cy="903288"/>
          </a:xfrm>
          <a:prstGeom prst="flowChartMagneticDisk">
            <a:avLst/>
          </a:prstGeom>
          <a:ln/>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dirty="0" err="1"/>
              <a:t>Northwind</a:t>
            </a:r>
            <a:endParaRPr lang="en-US" dirty="0"/>
          </a:p>
        </p:txBody>
      </p:sp>
      <p:grpSp>
        <p:nvGrpSpPr>
          <p:cNvPr id="5" name="Group 22"/>
          <p:cNvGrpSpPr/>
          <p:nvPr/>
        </p:nvGrpSpPr>
        <p:grpSpPr>
          <a:xfrm>
            <a:off x="3898902" y="722489"/>
            <a:ext cx="1621365" cy="3076222"/>
            <a:chOff x="1659" y="0"/>
            <a:chExt cx="1628421" cy="2830512"/>
          </a:xfrm>
          <a:scene3d>
            <a:camera prst="orthographicFront"/>
            <a:lightRig rig="chilly" dir="t"/>
          </a:scene3d>
        </p:grpSpPr>
        <p:sp>
          <p:nvSpPr>
            <p:cNvPr id="24" name="Rounded Rectangle 23"/>
            <p:cNvSpPr/>
            <p:nvPr/>
          </p:nvSpPr>
          <p:spPr>
            <a:xfrm>
              <a:off x="1659" y="0"/>
              <a:ext cx="1628421" cy="2830512"/>
            </a:xfrm>
            <a:prstGeom prst="roundRect">
              <a:avLst>
                <a:gd name="adj" fmla="val 10000"/>
              </a:avLst>
            </a:prstGeom>
            <a:sp3d z="-12700" extrusionH="1700" prstMaterial="translucentPowder">
              <a:bevelT w="25400" h="6350" prst="softRound"/>
              <a:bevelB w="0" h="0" prst="convex"/>
            </a:sp3d>
          </p:spPr>
          <p:style>
            <a:lnRef idx="0">
              <a:schemeClr val="accent5">
                <a:hueOff val="0"/>
                <a:satOff val="0"/>
                <a:lumOff val="0"/>
                <a:alphaOff val="0"/>
              </a:schemeClr>
            </a:lnRef>
            <a:fillRef idx="1">
              <a:schemeClr val="accent5">
                <a:tint val="40000"/>
                <a:hueOff val="0"/>
                <a:satOff val="0"/>
                <a:lumOff val="0"/>
                <a:alphaOff val="0"/>
              </a:schemeClr>
            </a:fillRef>
            <a:effectRef idx="0">
              <a:schemeClr val="accent5">
                <a:tint val="40000"/>
                <a:hueOff val="0"/>
                <a:satOff val="0"/>
                <a:lumOff val="0"/>
                <a:alphaOff val="0"/>
              </a:schemeClr>
            </a:effectRef>
            <a:fontRef idx="minor">
              <a:schemeClr val="dk1">
                <a:hueOff val="0"/>
                <a:satOff val="0"/>
                <a:lumOff val="0"/>
                <a:alphaOff val="0"/>
              </a:schemeClr>
            </a:fontRef>
          </p:style>
        </p:sp>
        <p:sp>
          <p:nvSpPr>
            <p:cNvPr id="25" name="Rounded Rectangle 4"/>
            <p:cNvSpPr/>
            <p:nvPr/>
          </p:nvSpPr>
          <p:spPr>
            <a:xfrm>
              <a:off x="1659" y="0"/>
              <a:ext cx="1628421" cy="849153"/>
            </a:xfrm>
            <a:prstGeom prst="rect">
              <a:avLst/>
            </a:prstGeom>
            <a:sp3d z="-12700"/>
          </p:spPr>
          <p:style>
            <a:lnRef idx="0">
              <a:scrgbClr r="0" g="0" b="0"/>
            </a:lnRef>
            <a:fillRef idx="0">
              <a:scrgbClr r="0" g="0" b="0"/>
            </a:fillRef>
            <a:effectRef idx="0">
              <a:scrgbClr r="0" g="0" b="0"/>
            </a:effectRef>
            <a:fontRef idx="minor">
              <a:schemeClr val="dk1">
                <a:hueOff val="0"/>
                <a:satOff val="0"/>
                <a:lumOff val="0"/>
                <a:alphaOff val="0"/>
              </a:schemeClr>
            </a:fontRef>
          </p:style>
          <p:txBody>
            <a:bodyPr lIns="95250" tIns="95250" rIns="95250" bIns="95250" spcCol="1270" anchor="ctr"/>
            <a:lstStyle/>
            <a:p>
              <a:pPr algn="ctr" defTabSz="1111250">
                <a:lnSpc>
                  <a:spcPct val="90000"/>
                </a:lnSpc>
                <a:spcAft>
                  <a:spcPct val="35000"/>
                </a:spcAft>
                <a:defRPr/>
              </a:pPr>
              <a:r>
                <a:rPr lang="en-US" sz="2000" dirty="0"/>
                <a:t>Data Access</a:t>
              </a:r>
            </a:p>
          </p:txBody>
        </p:sp>
      </p:grpSp>
      <p:sp>
        <p:nvSpPr>
          <p:cNvPr id="15" name="Rounded Rectangle 14"/>
          <p:cNvSpPr/>
          <p:nvPr/>
        </p:nvSpPr>
        <p:spPr>
          <a:xfrm>
            <a:off x="3951288" y="2020888"/>
            <a:ext cx="1477962" cy="936625"/>
          </a:xfrm>
          <a:prstGeom prst="roundRect">
            <a:avLst/>
          </a:prstGeom>
          <a:ln/>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sz="1400" dirty="0"/>
              <a:t>DAL</a:t>
            </a:r>
          </a:p>
        </p:txBody>
      </p:sp>
      <p:grpSp>
        <p:nvGrpSpPr>
          <p:cNvPr id="6" name="Group 25"/>
          <p:cNvGrpSpPr/>
          <p:nvPr/>
        </p:nvGrpSpPr>
        <p:grpSpPr>
          <a:xfrm>
            <a:off x="3893258" y="3939822"/>
            <a:ext cx="5036254" cy="1619956"/>
            <a:chOff x="1659" y="0"/>
            <a:chExt cx="1628421" cy="2830512"/>
          </a:xfrm>
          <a:scene3d>
            <a:camera prst="orthographicFront"/>
            <a:lightRig rig="chilly" dir="t"/>
          </a:scene3d>
        </p:grpSpPr>
        <p:sp>
          <p:nvSpPr>
            <p:cNvPr id="27" name="Rounded Rectangle 26"/>
            <p:cNvSpPr/>
            <p:nvPr/>
          </p:nvSpPr>
          <p:spPr>
            <a:xfrm>
              <a:off x="1659" y="0"/>
              <a:ext cx="1628421" cy="2830512"/>
            </a:xfrm>
            <a:prstGeom prst="roundRect">
              <a:avLst>
                <a:gd name="adj" fmla="val 10000"/>
              </a:avLst>
            </a:prstGeom>
            <a:sp3d z="-12700" extrusionH="1700" prstMaterial="translucentPowder">
              <a:bevelT w="25400" h="6350" prst="softRound"/>
              <a:bevelB w="0" h="0" prst="convex"/>
            </a:sp3d>
          </p:spPr>
          <p:style>
            <a:lnRef idx="0">
              <a:schemeClr val="accent5">
                <a:hueOff val="0"/>
                <a:satOff val="0"/>
                <a:lumOff val="0"/>
                <a:alphaOff val="0"/>
              </a:schemeClr>
            </a:lnRef>
            <a:fillRef idx="1">
              <a:schemeClr val="accent5">
                <a:tint val="40000"/>
                <a:hueOff val="0"/>
                <a:satOff val="0"/>
                <a:lumOff val="0"/>
                <a:alphaOff val="0"/>
              </a:schemeClr>
            </a:fillRef>
            <a:effectRef idx="0">
              <a:schemeClr val="accent5">
                <a:tint val="40000"/>
                <a:hueOff val="0"/>
                <a:satOff val="0"/>
                <a:lumOff val="0"/>
                <a:alphaOff val="0"/>
              </a:schemeClr>
            </a:effectRef>
            <a:fontRef idx="minor">
              <a:schemeClr val="dk1">
                <a:hueOff val="0"/>
                <a:satOff val="0"/>
                <a:lumOff val="0"/>
                <a:alphaOff val="0"/>
              </a:schemeClr>
            </a:fontRef>
          </p:style>
        </p:sp>
        <p:sp>
          <p:nvSpPr>
            <p:cNvPr id="28" name="Rounded Rectangle 4"/>
            <p:cNvSpPr/>
            <p:nvPr/>
          </p:nvSpPr>
          <p:spPr>
            <a:xfrm>
              <a:off x="1659" y="0"/>
              <a:ext cx="1628421" cy="849153"/>
            </a:xfrm>
            <a:prstGeom prst="rect">
              <a:avLst/>
            </a:prstGeom>
            <a:sp3d z="-12700"/>
          </p:spPr>
          <p:style>
            <a:lnRef idx="0">
              <a:scrgbClr r="0" g="0" b="0"/>
            </a:lnRef>
            <a:fillRef idx="0">
              <a:scrgbClr r="0" g="0" b="0"/>
            </a:fillRef>
            <a:effectRef idx="0">
              <a:scrgbClr r="0" g="0" b="0"/>
            </a:effectRef>
            <a:fontRef idx="minor">
              <a:schemeClr val="dk1">
                <a:hueOff val="0"/>
                <a:satOff val="0"/>
                <a:lumOff val="0"/>
                <a:alphaOff val="0"/>
              </a:schemeClr>
            </a:fontRef>
          </p:style>
          <p:txBody>
            <a:bodyPr lIns="95250" tIns="95250" rIns="95250" bIns="95250" spcCol="1270" anchor="ctr"/>
            <a:lstStyle/>
            <a:p>
              <a:pPr algn="ctr" defTabSz="1111250">
                <a:lnSpc>
                  <a:spcPct val="90000"/>
                </a:lnSpc>
                <a:spcAft>
                  <a:spcPct val="35000"/>
                </a:spcAft>
                <a:defRPr/>
              </a:pPr>
              <a:r>
                <a:rPr lang="en-US" sz="2000" dirty="0"/>
                <a:t>Common Objects</a:t>
              </a:r>
            </a:p>
          </p:txBody>
        </p:sp>
      </p:grpSp>
      <p:sp>
        <p:nvSpPr>
          <p:cNvPr id="16" name="Rounded Rectangle 15"/>
          <p:cNvSpPr/>
          <p:nvPr/>
        </p:nvSpPr>
        <p:spPr>
          <a:xfrm>
            <a:off x="4764088" y="4430713"/>
            <a:ext cx="3046412" cy="936625"/>
          </a:xfrm>
          <a:prstGeom prst="roundRect">
            <a:avLst/>
          </a:prstGeom>
          <a:ln/>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dirty="0" smtClean="0"/>
              <a:t>Models / Domain</a:t>
            </a:r>
            <a:endParaRPr lang="en-US" dirty="0"/>
          </a:p>
        </p:txBody>
      </p:sp>
      <p:sp>
        <p:nvSpPr>
          <p:cNvPr id="17" name="Rounded Rectangle 16"/>
          <p:cNvSpPr/>
          <p:nvPr/>
        </p:nvSpPr>
        <p:spPr>
          <a:xfrm>
            <a:off x="5864225" y="2014538"/>
            <a:ext cx="1168400" cy="938212"/>
          </a:xfrm>
          <a:prstGeom prst="roundRect">
            <a:avLst/>
          </a:prstGeom>
          <a:ln/>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dirty="0"/>
              <a:t>BL</a:t>
            </a:r>
          </a:p>
        </p:txBody>
      </p:sp>
      <p:sp>
        <p:nvSpPr>
          <p:cNvPr id="18" name="Rounded Rectangle 17"/>
          <p:cNvSpPr/>
          <p:nvPr/>
        </p:nvSpPr>
        <p:spPr>
          <a:xfrm>
            <a:off x="7450138" y="1490663"/>
            <a:ext cx="1168400" cy="936625"/>
          </a:xfrm>
          <a:prstGeom prst="roundRect">
            <a:avLst/>
          </a:prstGeom>
          <a:ln/>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dirty="0" err="1"/>
              <a:t>WebUI</a:t>
            </a:r>
            <a:endParaRPr lang="en-US" dirty="0"/>
          </a:p>
        </p:txBody>
      </p:sp>
      <p:sp>
        <p:nvSpPr>
          <p:cNvPr id="19" name="Rounded Rectangle 18"/>
          <p:cNvSpPr/>
          <p:nvPr/>
        </p:nvSpPr>
        <p:spPr>
          <a:xfrm>
            <a:off x="7450138" y="2482850"/>
            <a:ext cx="1168400" cy="938213"/>
          </a:xfrm>
          <a:prstGeom prst="roundRect">
            <a:avLst/>
          </a:prstGeom>
          <a:ln/>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dirty="0" err="1"/>
              <a:t>WinUI</a:t>
            </a:r>
            <a:endParaRPr lang="en-US" dirty="0"/>
          </a:p>
        </p:txBody>
      </p:sp>
      <p:cxnSp>
        <p:nvCxnSpPr>
          <p:cNvPr id="42" name="Straight Arrow Connector 41"/>
          <p:cNvCxnSpPr>
            <a:stCxn id="15" idx="1"/>
            <a:endCxn id="14" idx="4"/>
          </p:cNvCxnSpPr>
          <p:nvPr/>
        </p:nvCxnSpPr>
        <p:spPr>
          <a:xfrm rot="10800000" flipV="1">
            <a:off x="3522663" y="2489200"/>
            <a:ext cx="428625" cy="1588"/>
          </a:xfrm>
          <a:prstGeom prst="straightConnector1">
            <a:avLst/>
          </a:prstGeom>
          <a:ln>
            <a:headEnd type="arrow"/>
            <a:tailEnd type="arrow"/>
          </a:ln>
        </p:spPr>
        <p:style>
          <a:lnRef idx="3">
            <a:schemeClr val="accent2"/>
          </a:lnRef>
          <a:fillRef idx="0">
            <a:schemeClr val="accent2"/>
          </a:fillRef>
          <a:effectRef idx="2">
            <a:schemeClr val="accent2"/>
          </a:effectRef>
          <a:fontRef idx="minor">
            <a:schemeClr val="tx1"/>
          </a:fontRef>
        </p:style>
      </p:cxnSp>
      <p:cxnSp>
        <p:nvCxnSpPr>
          <p:cNvPr id="49" name="Straight Arrow Connector 48"/>
          <p:cNvCxnSpPr>
            <a:stCxn id="17" idx="1"/>
            <a:endCxn id="15" idx="3"/>
          </p:cNvCxnSpPr>
          <p:nvPr/>
        </p:nvCxnSpPr>
        <p:spPr>
          <a:xfrm rot="10800000" flipV="1">
            <a:off x="5429250" y="2482850"/>
            <a:ext cx="434975" cy="6350"/>
          </a:xfrm>
          <a:prstGeom prst="straightConnector1">
            <a:avLst/>
          </a:prstGeom>
          <a:ln>
            <a:headEnd type="arrow"/>
            <a:tailEnd type="arrow"/>
          </a:ln>
        </p:spPr>
        <p:style>
          <a:lnRef idx="3">
            <a:schemeClr val="accent2"/>
          </a:lnRef>
          <a:fillRef idx="0">
            <a:schemeClr val="accent2"/>
          </a:fillRef>
          <a:effectRef idx="2">
            <a:schemeClr val="accent2"/>
          </a:effectRef>
          <a:fontRef idx="minor">
            <a:schemeClr val="tx1"/>
          </a:fontRef>
        </p:style>
      </p:cxnSp>
      <p:cxnSp>
        <p:nvCxnSpPr>
          <p:cNvPr id="53" name="Straight Arrow Connector 52"/>
          <p:cNvCxnSpPr>
            <a:stCxn id="19" idx="1"/>
            <a:endCxn id="17" idx="3"/>
          </p:cNvCxnSpPr>
          <p:nvPr/>
        </p:nvCxnSpPr>
        <p:spPr>
          <a:xfrm rot="10800000">
            <a:off x="7032625" y="2482850"/>
            <a:ext cx="417513" cy="469900"/>
          </a:xfrm>
          <a:prstGeom prst="straightConnector1">
            <a:avLst/>
          </a:prstGeom>
          <a:ln>
            <a:headEnd type="arrow"/>
            <a:tailEnd type="arrow"/>
          </a:ln>
        </p:spPr>
        <p:style>
          <a:lnRef idx="3">
            <a:schemeClr val="accent2"/>
          </a:lnRef>
          <a:fillRef idx="0">
            <a:schemeClr val="accent2"/>
          </a:fillRef>
          <a:effectRef idx="2">
            <a:schemeClr val="accent2"/>
          </a:effectRef>
          <a:fontRef idx="minor">
            <a:schemeClr val="tx1"/>
          </a:fontRef>
        </p:style>
      </p:cxnSp>
      <p:cxnSp>
        <p:nvCxnSpPr>
          <p:cNvPr id="57" name="Straight Arrow Connector 56"/>
          <p:cNvCxnSpPr>
            <a:stCxn id="18" idx="1"/>
            <a:endCxn id="17" idx="3"/>
          </p:cNvCxnSpPr>
          <p:nvPr/>
        </p:nvCxnSpPr>
        <p:spPr>
          <a:xfrm rot="10800000" flipV="1">
            <a:off x="7032625" y="1958975"/>
            <a:ext cx="417513" cy="523875"/>
          </a:xfrm>
          <a:prstGeom prst="straightConnector1">
            <a:avLst/>
          </a:prstGeom>
          <a:ln>
            <a:headEnd type="arrow"/>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017445610"/>
      </p:ext>
    </p:extLst>
  </p:cSld>
  <p:clrMapOvr>
    <a:masterClrMapping/>
  </p:clrMapOvr>
  <p:transition spd="med">
    <p:blinds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3314" y="463628"/>
            <a:ext cx="5890986" cy="6307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2791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pPr marL="0" indent="0">
              <a:buNone/>
            </a:pPr>
            <a:r>
              <a:rPr lang="en-AU" dirty="0" smtClean="0"/>
              <a:t>Our whole application is tightly coupled </a:t>
            </a:r>
          </a:p>
          <a:p>
            <a:pPr marL="0" indent="0">
              <a:buNone/>
            </a:pPr>
            <a:r>
              <a:rPr lang="en-AU" dirty="0" smtClean="0"/>
              <a:t>to the database</a:t>
            </a:r>
            <a:endParaRPr lang="en-AU" dirty="0"/>
          </a:p>
        </p:txBody>
      </p:sp>
      <p:sp>
        <p:nvSpPr>
          <p:cNvPr id="3" name="Title 2"/>
          <p:cNvSpPr>
            <a:spLocks noGrp="1"/>
          </p:cNvSpPr>
          <p:nvPr>
            <p:ph type="title"/>
          </p:nvPr>
        </p:nvSpPr>
        <p:spPr/>
        <p:txBody>
          <a:bodyPr/>
          <a:lstStyle/>
          <a:p>
            <a:r>
              <a:rPr lang="en-AU" dirty="0" smtClean="0"/>
              <a:t>Maintainability Alert</a:t>
            </a:r>
            <a:endParaRPr lang="en-AU" dirty="0"/>
          </a:p>
        </p:txBody>
      </p:sp>
      <p:pic>
        <p:nvPicPr>
          <p:cNvPr id="4" name="Picture 2" descr="http://www.cuttingedge.it/blogs/steven/images/d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9909" y="2577495"/>
            <a:ext cx="2451526" cy="31016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4814800"/>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lstStyle/>
          <a:p>
            <a:pPr marL="0" indent="0">
              <a:buNone/>
            </a:pPr>
            <a:r>
              <a:rPr lang="en-AU" dirty="0" smtClean="0"/>
              <a:t> </a:t>
            </a:r>
            <a:endParaRPr lang="en-AU" dirty="0"/>
          </a:p>
        </p:txBody>
      </p:sp>
      <p:sp>
        <p:nvSpPr>
          <p:cNvPr id="3" name="Title 2"/>
          <p:cNvSpPr>
            <a:spLocks noGrp="1"/>
          </p:cNvSpPr>
          <p:nvPr>
            <p:ph type="title"/>
          </p:nvPr>
        </p:nvSpPr>
        <p:spPr/>
        <p:txBody>
          <a:bodyPr>
            <a:normAutofit/>
          </a:bodyPr>
          <a:lstStyle/>
          <a:p>
            <a:r>
              <a:rPr lang="en-AU" sz="3600" dirty="0" smtClean="0"/>
              <a:t>You </a:t>
            </a:r>
            <a:r>
              <a:rPr lang="en-AU" sz="3600" dirty="0"/>
              <a:t>create a genius piece of software</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638" y="2540588"/>
            <a:ext cx="2857500" cy="285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descr="http://ts4.mm.bing.net/th?id=I4742112717768191&amp;pid=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1345" y="2540588"/>
            <a:ext cx="3211572" cy="3083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023973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0-#ppt_w/2"/>
                                          </p:val>
                                        </p:tav>
                                        <p:tav tm="100000">
                                          <p:val>
                                            <p:strVal val="#ppt_x"/>
                                          </p:val>
                                        </p:tav>
                                      </p:tavLst>
                                    </p:anim>
                                    <p:anim calcmode="lin" valueType="num">
                                      <p:cBhvr additive="base">
                                        <p:cTn id="8" dur="500" fill="hold"/>
                                        <p:tgtEl>
                                          <p:spTgt spid="205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2052"/>
                                        </p:tgtEl>
                                        <p:attrNameLst>
                                          <p:attrName>style.visibility</p:attrName>
                                        </p:attrNameLst>
                                      </p:cBhvr>
                                      <p:to>
                                        <p:strVal val="visible"/>
                                      </p:to>
                                    </p:set>
                                    <p:animEffect transition="in" filter="fade">
                                      <p:cBhvr>
                                        <p:cTn id="13" dur="1000"/>
                                        <p:tgtEl>
                                          <p:spTgt spid="2052"/>
                                        </p:tgtEl>
                                      </p:cBhvr>
                                    </p:animEffect>
                                    <p:anim calcmode="lin" valueType="num">
                                      <p:cBhvr>
                                        <p:cTn id="14" dur="1000" fill="hold"/>
                                        <p:tgtEl>
                                          <p:spTgt spid="2052"/>
                                        </p:tgtEl>
                                        <p:attrNameLst>
                                          <p:attrName>ppt_x</p:attrName>
                                        </p:attrNameLst>
                                      </p:cBhvr>
                                      <p:tavLst>
                                        <p:tav tm="0">
                                          <p:val>
                                            <p:strVal val="#ppt_x"/>
                                          </p:val>
                                        </p:tav>
                                        <p:tav tm="100000">
                                          <p:val>
                                            <p:strVal val="#ppt_x"/>
                                          </p:val>
                                        </p:tav>
                                      </p:tavLst>
                                    </p:anim>
                                    <p:anim calcmode="lin" valueType="num">
                                      <p:cBhvr>
                                        <p:cTn id="15" dur="1000" fill="hold"/>
                                        <p:tgtEl>
                                          <p:spTgt spid="20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lstStyle/>
          <a:p>
            <a:pPr marL="0" indent="0">
              <a:buNone/>
            </a:pPr>
            <a:r>
              <a:rPr lang="en-AU" dirty="0" smtClean="0"/>
              <a:t> </a:t>
            </a:r>
            <a:endParaRPr lang="en-AU" dirty="0"/>
          </a:p>
        </p:txBody>
      </p:sp>
      <p:sp>
        <p:nvSpPr>
          <p:cNvPr id="3" name="Title 2"/>
          <p:cNvSpPr>
            <a:spLocks noGrp="1"/>
          </p:cNvSpPr>
          <p:nvPr>
            <p:ph type="title"/>
          </p:nvPr>
        </p:nvSpPr>
        <p:spPr/>
        <p:txBody>
          <a:bodyPr/>
          <a:lstStyle/>
          <a:p>
            <a:r>
              <a:rPr lang="en-AU" dirty="0" smtClean="0"/>
              <a:t>But after a while need to make a fundamental change / extension</a:t>
            </a:r>
            <a:endParaRPr lang="en-AU"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50488" y="2469563"/>
            <a:ext cx="2493521" cy="3091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descr="http://ts3.mm.bing.net/th?id=I5005982600332298&amp;pid=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5279" y="2540000"/>
            <a:ext cx="2035688" cy="2979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491073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029"/>
                                        </p:tgtEl>
                                        <p:attrNameLst>
                                          <p:attrName>style.visibility</p:attrName>
                                        </p:attrNameLst>
                                      </p:cBhvr>
                                      <p:to>
                                        <p:strVal val="visible"/>
                                      </p:to>
                                    </p:set>
                                    <p:anim calcmode="lin" valueType="num">
                                      <p:cBhvr additive="base">
                                        <p:cTn id="7" dur="500" fill="hold"/>
                                        <p:tgtEl>
                                          <p:spTgt spid="1029"/>
                                        </p:tgtEl>
                                        <p:attrNameLst>
                                          <p:attrName>ppt_x</p:attrName>
                                        </p:attrNameLst>
                                      </p:cBhvr>
                                      <p:tavLst>
                                        <p:tav tm="0">
                                          <p:val>
                                            <p:strVal val="0-#ppt_w/2"/>
                                          </p:val>
                                        </p:tav>
                                        <p:tav tm="100000">
                                          <p:val>
                                            <p:strVal val="#ppt_x"/>
                                          </p:val>
                                        </p:tav>
                                      </p:tavLst>
                                    </p:anim>
                                    <p:anim calcmode="lin" valueType="num">
                                      <p:cBhvr additive="base">
                                        <p:cTn id="8" dur="500" fill="hold"/>
                                        <p:tgtEl>
                                          <p:spTgt spid="102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5" presetClass="entr" presetSubtype="0"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animEffect transition="in" filter="fade">
                                      <p:cBhvr>
                                        <p:cTn id="13" dur="2000"/>
                                        <p:tgtEl>
                                          <p:spTgt spid="1026"/>
                                        </p:tgtEl>
                                      </p:cBhvr>
                                    </p:animEffect>
                                    <p:anim calcmode="lin" valueType="num">
                                      <p:cBhvr>
                                        <p:cTn id="14" dur="2000" fill="hold"/>
                                        <p:tgtEl>
                                          <p:spTgt spid="1026"/>
                                        </p:tgtEl>
                                        <p:attrNameLst>
                                          <p:attrName>ppt_w</p:attrName>
                                        </p:attrNameLst>
                                      </p:cBhvr>
                                      <p:tavLst>
                                        <p:tav tm="0" fmla="#ppt_w*sin(2.5*pi*$)">
                                          <p:val>
                                            <p:fltVal val="0"/>
                                          </p:val>
                                        </p:tav>
                                        <p:tav tm="100000">
                                          <p:val>
                                            <p:fltVal val="1"/>
                                          </p:val>
                                        </p:tav>
                                      </p:tavLst>
                                    </p:anim>
                                    <p:anim calcmode="lin" valueType="num">
                                      <p:cBhvr>
                                        <p:cTn id="15" dur="2000" fill="hold"/>
                                        <p:tgtEl>
                                          <p:spTgt spid="102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problems</a:t>
            </a:r>
            <a:endParaRPr lang="en-AU" dirty="0"/>
          </a:p>
        </p:txBody>
      </p:sp>
      <p:sp>
        <p:nvSpPr>
          <p:cNvPr id="3" name="Text Placeholder 2"/>
          <p:cNvSpPr>
            <a:spLocks noGrp="1"/>
          </p:cNvSpPr>
          <p:nvPr>
            <p:ph type="body" sz="quarter" idx="14"/>
          </p:nvPr>
        </p:nvSpPr>
        <p:spPr/>
        <p:txBody>
          <a:bodyPr>
            <a:normAutofit/>
          </a:bodyPr>
          <a:lstStyle/>
          <a:p>
            <a:pPr lvl="0">
              <a:buClr>
                <a:srgbClr val="BE100F"/>
              </a:buClr>
              <a:buSzPct val="105000"/>
              <a:buBlip>
                <a:blip r:embed="rId3"/>
              </a:buBlip>
            </a:pPr>
            <a:r>
              <a:rPr lang="en-AU" sz="2400" dirty="0" smtClean="0">
                <a:solidFill>
                  <a:srgbClr val="000000"/>
                </a:solidFill>
              </a:rPr>
              <a:t>Copy </a:t>
            </a:r>
            <a:r>
              <a:rPr lang="en-AU" sz="2400" dirty="0">
                <a:solidFill>
                  <a:srgbClr val="000000"/>
                </a:solidFill>
              </a:rPr>
              <a:t>and paste code ? </a:t>
            </a:r>
            <a:endParaRPr lang="en-AU" sz="2400" dirty="0" smtClean="0">
              <a:solidFill>
                <a:srgbClr val="000000"/>
              </a:solidFill>
            </a:endParaRPr>
          </a:p>
          <a:p>
            <a:pPr lvl="0">
              <a:buClr>
                <a:srgbClr val="BE100F"/>
              </a:buClr>
              <a:buSzPct val="105000"/>
              <a:buBlip>
                <a:blip r:embed="rId3"/>
              </a:buBlip>
            </a:pPr>
            <a:r>
              <a:rPr lang="en-AU" sz="2400" dirty="0" smtClean="0">
                <a:solidFill>
                  <a:srgbClr val="000000"/>
                </a:solidFill>
              </a:rPr>
              <a:t>If / Case statements for each alternative</a:t>
            </a:r>
          </a:p>
          <a:p>
            <a:pPr>
              <a:buClr>
                <a:srgbClr val="BE100F"/>
              </a:buClr>
              <a:buSzPct val="105000"/>
              <a:buBlip>
                <a:blip r:embed="rId3"/>
              </a:buBlip>
            </a:pPr>
            <a:r>
              <a:rPr lang="en-AU" sz="2400" dirty="0" smtClean="0"/>
              <a:t>Is this maintainable?</a:t>
            </a:r>
            <a:endParaRPr lang="en-AU" sz="2400" dirty="0"/>
          </a:p>
          <a:p>
            <a:pPr>
              <a:buClr>
                <a:srgbClr val="BE100F"/>
              </a:buClr>
              <a:buSzPct val="105000"/>
              <a:buBlip>
                <a:blip r:embed="rId3"/>
              </a:buBlip>
            </a:pPr>
            <a:r>
              <a:rPr lang="en-AU" sz="2400" dirty="0" smtClean="0"/>
              <a:t>Is it testable</a:t>
            </a:r>
            <a:r>
              <a:rPr lang="en-AU" sz="2400" dirty="0" smtClean="0"/>
              <a:t>?</a:t>
            </a:r>
            <a:endParaRPr lang="en-AU" dirty="0" smtClean="0">
              <a:solidFill>
                <a:srgbClr val="000000"/>
              </a:solidFill>
            </a:endParaRPr>
          </a:p>
          <a:p>
            <a:endParaRPr lang="en-AU" dirty="0"/>
          </a:p>
        </p:txBody>
      </p:sp>
    </p:spTree>
    <p:extLst>
      <p:ext uri="{BB962C8B-B14F-4D97-AF65-F5344CB8AC3E}">
        <p14:creationId xmlns:p14="http://schemas.microsoft.com/office/powerpoint/2010/main" val="1982747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9950" y="755864"/>
            <a:ext cx="5999650" cy="50269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2"/>
          <p:cNvSpPr txBox="1">
            <a:spLocks/>
          </p:cNvSpPr>
          <p:nvPr/>
        </p:nvSpPr>
        <p:spPr>
          <a:xfrm>
            <a:off x="1872000" y="537829"/>
            <a:ext cx="7272000" cy="773386"/>
          </a:xfrm>
          <a:prstGeom prst="snipRoundRect">
            <a:avLst>
              <a:gd name="adj1" fmla="val 8906"/>
              <a:gd name="adj2" fmla="val 0"/>
            </a:avLst>
          </a:prstGeom>
        </p:spPr>
        <p:txBody>
          <a:bodyPr/>
          <a:lstStyle>
            <a:lvl1pPr algn="l" defTabSz="914400" rtl="0" eaLnBrk="1" latinLnBrk="0" hangingPunct="1">
              <a:spcBef>
                <a:spcPct val="0"/>
              </a:spcBef>
              <a:buNone/>
              <a:defRPr lang="en-AU" sz="3200" kern="1200" dirty="0">
                <a:solidFill>
                  <a:schemeClr val="tx1"/>
                </a:solidFill>
                <a:latin typeface="+mj-lt"/>
                <a:ea typeface="+mj-ea"/>
                <a:cs typeface="+mj-cs"/>
              </a:defRPr>
            </a:lvl1pPr>
          </a:lstStyle>
          <a:p>
            <a:r>
              <a:rPr lang="en-US" dirty="0" smtClean="0"/>
              <a:t>A Solution</a:t>
            </a:r>
            <a:endParaRPr lang="en-US" dirty="0"/>
          </a:p>
        </p:txBody>
      </p:sp>
    </p:spTree>
    <p:extLst>
      <p:ext uri="{BB962C8B-B14F-4D97-AF65-F5344CB8AC3E}">
        <p14:creationId xmlns:p14="http://schemas.microsoft.com/office/powerpoint/2010/main" val="3815549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AU" dirty="0" smtClean="0"/>
              <a:t>Onion Architecture</a:t>
            </a:r>
            <a:endParaRPr lang="en-AU" dirty="0"/>
          </a:p>
        </p:txBody>
      </p:sp>
      <p:sp>
        <p:nvSpPr>
          <p:cNvPr id="4" name="Text Placeholder 3"/>
          <p:cNvSpPr>
            <a:spLocks noGrp="1"/>
          </p:cNvSpPr>
          <p:nvPr>
            <p:ph type="body" sz="quarter" idx="14"/>
          </p:nvPr>
        </p:nvSpPr>
        <p:spPr/>
        <p:txBody>
          <a:bodyPr>
            <a:normAutofit fontScale="85000" lnSpcReduction="10000"/>
          </a:bodyPr>
          <a:lstStyle/>
          <a:p>
            <a:pPr fontAlgn="base"/>
            <a:r>
              <a:rPr lang="en-AU" dirty="0" smtClean="0"/>
              <a:t>Described by Jeffrey Palermo</a:t>
            </a:r>
            <a:br>
              <a:rPr lang="en-AU" dirty="0" smtClean="0"/>
            </a:br>
            <a:r>
              <a:rPr lang="en-AU" sz="900" dirty="0">
                <a:hlinkClick r:id="rId3"/>
              </a:rPr>
              <a:t>http://jeffreypalermo.com/blog/the-onion-architecture-part-1/</a:t>
            </a:r>
            <a:endParaRPr lang="en-AU" dirty="0"/>
          </a:p>
          <a:p>
            <a:pPr fontAlgn="base"/>
            <a:r>
              <a:rPr lang="en-AU" dirty="0" smtClean="0"/>
              <a:t>The </a:t>
            </a:r>
            <a:r>
              <a:rPr lang="en-AU" dirty="0"/>
              <a:t>application is built around an independent object model</a:t>
            </a:r>
            <a:r>
              <a:rPr lang="en-AU" dirty="0" smtClean="0"/>
              <a:t>.</a:t>
            </a:r>
          </a:p>
          <a:p>
            <a:pPr fontAlgn="base"/>
            <a:r>
              <a:rPr lang="en-AU" dirty="0"/>
              <a:t>Direction of coupling is toward the centre.</a:t>
            </a:r>
          </a:p>
          <a:p>
            <a:pPr fontAlgn="base"/>
            <a:r>
              <a:rPr lang="en-AU" dirty="0" smtClean="0"/>
              <a:t>Inner </a:t>
            </a:r>
            <a:r>
              <a:rPr lang="en-AU" dirty="0"/>
              <a:t>layers define interfaces; outer layers implement interfaces.</a:t>
            </a:r>
          </a:p>
          <a:p>
            <a:endParaRPr lang="en-AU" dirty="0"/>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3486" y="2470831"/>
            <a:ext cx="3338285" cy="3338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18040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164" y="131017"/>
            <a:ext cx="8771956" cy="6323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66664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AU"/>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015" y="48597"/>
            <a:ext cx="8651631" cy="6160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93929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Enterprise Features</a:t>
            </a:r>
            <a:endParaRPr lang="en-AU" dirty="0"/>
          </a:p>
        </p:txBody>
      </p:sp>
      <p:sp>
        <p:nvSpPr>
          <p:cNvPr id="3" name="Text Placeholder 2"/>
          <p:cNvSpPr>
            <a:spLocks noGrp="1"/>
          </p:cNvSpPr>
          <p:nvPr>
            <p:ph type="body" sz="quarter" idx="14"/>
          </p:nvPr>
        </p:nvSpPr>
        <p:spPr/>
        <p:txBody>
          <a:bodyPr/>
          <a:lstStyle/>
          <a:p>
            <a:pPr marL="0" indent="0">
              <a:buNone/>
            </a:pPr>
            <a:r>
              <a:rPr lang="en-AU" dirty="0" smtClean="0"/>
              <a:t> </a:t>
            </a:r>
            <a:endParaRPr lang="en-AU"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5965" y="3776630"/>
            <a:ext cx="1988164" cy="2149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4625" y="4193957"/>
            <a:ext cx="2619375" cy="174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91435" y="3569511"/>
            <a:ext cx="1924050" cy="237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69237" y="716674"/>
            <a:ext cx="1772013" cy="1585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6"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26980" y="596900"/>
            <a:ext cx="1249752" cy="116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8" name="Picture 8" descr="http://usabilitymalaysia.files.wordpress.com/2008/09/usability.jpg?w=480"/>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780012" y="802828"/>
            <a:ext cx="1489225" cy="1498938"/>
          </a:xfrm>
          <a:prstGeom prst="rect">
            <a:avLst/>
          </a:prstGeom>
          <a:noFill/>
          <a:extLst>
            <a:ext uri="{909E8E84-426E-40DD-AFC4-6F175D3DCCD1}">
              <a14:hiddenFill xmlns:a14="http://schemas.microsoft.com/office/drawing/2010/main">
                <a:solidFill>
                  <a:srgbClr val="FFFFFF"/>
                </a:solidFill>
              </a14:hiddenFill>
            </a:ext>
          </a:extLst>
        </p:spPr>
      </p:pic>
      <p:pic>
        <p:nvPicPr>
          <p:cNvPr id="5129"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17030" y="2751050"/>
            <a:ext cx="2024220" cy="1214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05681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Enterprise Project Structure</a:t>
            </a:r>
            <a:endParaRPr lang="en-AU" dirty="0"/>
          </a:p>
        </p:txBody>
      </p:sp>
      <p:pic>
        <p:nvPicPr>
          <p:cNvPr id="6148" name="Picture 4" descr="http://www.vtmagazine.vt.edu/spring06/images/architect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7313" y="2752450"/>
            <a:ext cx="2556094" cy="30502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74875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7"/>
          </p:nvPr>
        </p:nvSpPr>
        <p:spPr/>
        <p:txBody>
          <a:bodyPr/>
          <a:lstStyle/>
          <a:p>
            <a:r>
              <a:rPr lang="en-AU" dirty="0" smtClean="0"/>
              <a:t>Enterprise Solution Structure</a:t>
            </a:r>
            <a:endParaRPr lang="en-AU" dirty="0"/>
          </a:p>
        </p:txBody>
      </p:sp>
      <p:sp>
        <p:nvSpPr>
          <p:cNvPr id="5" name="TextBox 4"/>
          <p:cNvSpPr txBox="1"/>
          <p:nvPr/>
        </p:nvSpPr>
        <p:spPr>
          <a:xfrm>
            <a:off x="1885950" y="5953125"/>
            <a:ext cx="7010400" cy="538609"/>
          </a:xfrm>
          <a:prstGeom prst="rect">
            <a:avLst/>
          </a:prstGeom>
          <a:noFill/>
        </p:spPr>
        <p:txBody>
          <a:bodyPr wrap="square" rtlCol="0">
            <a:spAutoFit/>
          </a:bodyPr>
          <a:lstStyle/>
          <a:p>
            <a:r>
              <a:rPr lang="en-AU" sz="1100" dirty="0">
                <a:hlinkClick r:id="rId3"/>
              </a:rPr>
              <a:t>http://rules.ssw.com.au/SoftwareDevelopment/RulesToBetterDotNETProjects/Pages/SolutionStructure.aspx</a:t>
            </a:r>
            <a:r>
              <a:rPr lang="en-AU" sz="1100" dirty="0"/>
              <a:t> </a:t>
            </a:r>
          </a:p>
          <a:p>
            <a:endParaRPr lang="en-AU" dirty="0"/>
          </a:p>
        </p:txBody>
      </p:sp>
      <p:pic>
        <p:nvPicPr>
          <p:cNvPr id="7" name="Picture 6" descr="QuestionIconRED.gif"/>
          <p:cNvPicPr>
            <a:picLocks noChangeAspect="1"/>
          </p:cNvPicPr>
          <p:nvPr/>
        </p:nvPicPr>
        <p:blipFill>
          <a:blip r:embed="rId4" cstate="print"/>
          <a:stretch>
            <a:fillRect/>
          </a:stretch>
        </p:blipFill>
        <p:spPr>
          <a:xfrm>
            <a:off x="8371771" y="5101389"/>
            <a:ext cx="699910" cy="928028"/>
          </a:xfrm>
          <a:prstGeom prst="rect">
            <a:avLst/>
          </a:prstGeom>
        </p:spPr>
      </p:pic>
      <p:pic>
        <p:nvPicPr>
          <p:cNvPr id="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200" y="1004885"/>
            <a:ext cx="3028950" cy="484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81700" y="1004885"/>
            <a:ext cx="2914650" cy="40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29759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778" y="0"/>
            <a:ext cx="8782755" cy="931985"/>
          </a:xfrm>
        </p:spPr>
        <p:txBody>
          <a:bodyPr/>
          <a:lstStyle/>
          <a:p>
            <a:r>
              <a:rPr lang="en-AU" dirty="0" smtClean="0"/>
              <a:t>Project / Onion Mapping</a:t>
            </a:r>
            <a:endParaRPr lang="en-AU"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1373" y="81205"/>
            <a:ext cx="2111604" cy="6729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671" y="1019905"/>
            <a:ext cx="5642098" cy="5642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36134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7"/>
          </p:nvPr>
        </p:nvSpPr>
        <p:spPr/>
        <p:txBody>
          <a:bodyPr/>
          <a:lstStyle/>
          <a:p>
            <a:pPr marL="0" indent="0">
              <a:buNone/>
            </a:pPr>
            <a:endParaRPr lang="en-AU"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9430" y="722082"/>
            <a:ext cx="3028950" cy="484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9021" y="722082"/>
            <a:ext cx="2914650" cy="40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 name="Straight Arrow Connector 3"/>
          <p:cNvCxnSpPr/>
          <p:nvPr/>
        </p:nvCxnSpPr>
        <p:spPr>
          <a:xfrm flipH="1">
            <a:off x="4081806" y="1489435"/>
            <a:ext cx="2168165" cy="1065229"/>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3874416" y="2326849"/>
            <a:ext cx="2375556" cy="39548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4147794" y="3026004"/>
            <a:ext cx="2102177" cy="73529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4081808" y="2912883"/>
            <a:ext cx="2168163" cy="115007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95728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descr="http://www.cuttingedge.it/blogs/steven/images/d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7021" y="2424455"/>
            <a:ext cx="2880479" cy="3644364"/>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9"/>
          <p:cNvSpPr>
            <a:spLocks noGrp="1"/>
          </p:cNvSpPr>
          <p:nvPr>
            <p:ph type="title"/>
          </p:nvPr>
        </p:nvSpPr>
        <p:spPr/>
        <p:txBody>
          <a:bodyPr/>
          <a:lstStyle/>
          <a:p>
            <a:r>
              <a:rPr lang="en-AU" sz="1800" dirty="0" smtClean="0"/>
              <a:t>The answer:</a:t>
            </a:r>
            <a:br>
              <a:rPr lang="en-AU" sz="1800" dirty="0" smtClean="0"/>
            </a:br>
            <a:r>
              <a:rPr lang="en-AU" sz="3600" dirty="0" smtClean="0"/>
              <a:t>Dependency Injection</a:t>
            </a:r>
            <a:endParaRPr lang="en-AU" sz="4000" dirty="0"/>
          </a:p>
        </p:txBody>
      </p:sp>
      <p:sp>
        <p:nvSpPr>
          <p:cNvPr id="11" name="Picture Placeholder 10"/>
          <p:cNvSpPr>
            <a:spLocks noGrp="1"/>
          </p:cNvSpPr>
          <p:nvPr>
            <p:ph type="pic" sz="quarter" idx="13"/>
          </p:nvPr>
        </p:nvSpPr>
        <p:spPr>
          <a:xfrm>
            <a:off x="5868000" y="2412000"/>
            <a:ext cx="3276000" cy="3300642"/>
          </a:xfrm>
        </p:spPr>
      </p:sp>
      <p:sp>
        <p:nvSpPr>
          <p:cNvPr id="12" name="Text Placeholder 11"/>
          <p:cNvSpPr>
            <a:spLocks noGrp="1"/>
          </p:cNvSpPr>
          <p:nvPr>
            <p:ph type="body" sz="quarter" idx="14"/>
          </p:nvPr>
        </p:nvSpPr>
        <p:spPr>
          <a:xfrm>
            <a:off x="1873956" y="2438401"/>
            <a:ext cx="3895019" cy="3462778"/>
          </a:xfrm>
        </p:spPr>
        <p:txBody>
          <a:bodyPr>
            <a:normAutofit fontScale="62500" lnSpcReduction="20000"/>
          </a:bodyPr>
          <a:lstStyle/>
          <a:p>
            <a:pPr marL="358775" indent="-358775" fontAlgn="base">
              <a:lnSpc>
                <a:spcPct val="140000"/>
              </a:lnSpc>
              <a:buClr>
                <a:srgbClr val="BE100F"/>
              </a:buClr>
              <a:buSzPct val="150000"/>
              <a:buBlip>
                <a:blip r:embed="rId3"/>
              </a:buBlip>
            </a:pPr>
            <a:r>
              <a:rPr lang="en-AU" sz="2300" dirty="0" smtClean="0"/>
              <a:t>Loosely coupled classes</a:t>
            </a:r>
            <a:endParaRPr lang="en-AU" sz="2300" dirty="0"/>
          </a:p>
          <a:p>
            <a:pPr marL="358775" indent="-358775" fontAlgn="base">
              <a:lnSpc>
                <a:spcPct val="140000"/>
              </a:lnSpc>
              <a:buClr>
                <a:srgbClr val="BE100F"/>
              </a:buClr>
              <a:buSzPct val="150000"/>
              <a:buBlip>
                <a:blip r:embed="rId3"/>
              </a:buBlip>
            </a:pPr>
            <a:r>
              <a:rPr lang="en-AU" sz="2300" dirty="0" smtClean="0"/>
              <a:t>Increased </a:t>
            </a:r>
            <a:r>
              <a:rPr lang="en-AU" sz="2300" dirty="0"/>
              <a:t>code reusing</a:t>
            </a:r>
          </a:p>
          <a:p>
            <a:pPr marL="358775" indent="-358775" fontAlgn="base">
              <a:lnSpc>
                <a:spcPct val="140000"/>
              </a:lnSpc>
              <a:buClr>
                <a:srgbClr val="BE100F"/>
              </a:buClr>
              <a:buSzPct val="150000"/>
              <a:buBlip>
                <a:blip r:embed="rId3"/>
              </a:buBlip>
            </a:pPr>
            <a:r>
              <a:rPr lang="en-AU" sz="2300" dirty="0" smtClean="0"/>
              <a:t>Maintainable code</a:t>
            </a:r>
            <a:endParaRPr lang="en-AU" sz="2300" dirty="0"/>
          </a:p>
          <a:p>
            <a:pPr marL="358775" indent="-358775" fontAlgn="base">
              <a:lnSpc>
                <a:spcPct val="140000"/>
              </a:lnSpc>
              <a:buClr>
                <a:srgbClr val="BE100F"/>
              </a:buClr>
              <a:buSzPct val="150000"/>
              <a:buBlip>
                <a:blip r:embed="rId3"/>
              </a:buBlip>
            </a:pPr>
            <a:r>
              <a:rPr lang="en-AU" sz="2300" dirty="0" smtClean="0"/>
              <a:t>Testable methods</a:t>
            </a:r>
            <a:endParaRPr lang="en-AU" sz="2300" dirty="0"/>
          </a:p>
          <a:p>
            <a:pPr marL="358775" indent="-358775" fontAlgn="base">
              <a:lnSpc>
                <a:spcPct val="140000"/>
              </a:lnSpc>
              <a:buClr>
                <a:srgbClr val="BE100F"/>
              </a:buClr>
              <a:buSzPct val="150000"/>
              <a:buBlip>
                <a:blip r:embed="rId3"/>
              </a:buBlip>
            </a:pPr>
            <a:r>
              <a:rPr lang="en-AU" sz="2300" dirty="0"/>
              <a:t>All dependencies are specified in one place </a:t>
            </a:r>
          </a:p>
          <a:p>
            <a:pPr marL="358775" indent="-358775" fontAlgn="base">
              <a:lnSpc>
                <a:spcPct val="140000"/>
              </a:lnSpc>
              <a:buClr>
                <a:srgbClr val="BE100F"/>
              </a:buClr>
              <a:buSzPct val="150000"/>
              <a:buBlip>
                <a:blip r:embed="rId3"/>
              </a:buBlip>
            </a:pPr>
            <a:r>
              <a:rPr lang="en-AU" sz="2300" dirty="0"/>
              <a:t>Class dependencies are clearly visible in the constructor</a:t>
            </a:r>
          </a:p>
          <a:p>
            <a:endParaRPr lang="en-AU" dirty="0"/>
          </a:p>
          <a:p>
            <a:endParaRPr lang="en-AU" dirty="0"/>
          </a:p>
        </p:txBody>
      </p:sp>
      <p:pic>
        <p:nvPicPr>
          <p:cNvPr id="1024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77022" y="2424455"/>
            <a:ext cx="3288187" cy="3636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07670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fade">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fade">
                                      <p:cBhvr>
                                        <p:cTn id="17" dur="500"/>
                                        <p:tgtEl>
                                          <p:spTgt spid="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xEl>
                                              <p:pRg st="3" end="3"/>
                                            </p:txEl>
                                          </p:spTgt>
                                        </p:tgtEl>
                                        <p:attrNameLst>
                                          <p:attrName>style.visibility</p:attrName>
                                        </p:attrNameLst>
                                      </p:cBhvr>
                                      <p:to>
                                        <p:strVal val="visible"/>
                                      </p:to>
                                    </p:set>
                                    <p:animEffect transition="in" filter="fade">
                                      <p:cBhvr>
                                        <p:cTn id="22" dur="500"/>
                                        <p:tgtEl>
                                          <p:spTgt spid="1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xEl>
                                              <p:pRg st="4" end="4"/>
                                            </p:txEl>
                                          </p:spTgt>
                                        </p:tgtEl>
                                        <p:attrNameLst>
                                          <p:attrName>style.visibility</p:attrName>
                                        </p:attrNameLst>
                                      </p:cBhvr>
                                      <p:to>
                                        <p:strVal val="visible"/>
                                      </p:to>
                                    </p:set>
                                    <p:animEffect transition="in" filter="fade">
                                      <p:cBhvr>
                                        <p:cTn id="27" dur="500"/>
                                        <p:tgtEl>
                                          <p:spTgt spid="1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xEl>
                                              <p:pRg st="5" end="5"/>
                                            </p:txEl>
                                          </p:spTgt>
                                        </p:tgtEl>
                                        <p:attrNameLst>
                                          <p:attrName>style.visibility</p:attrName>
                                        </p:attrNameLst>
                                      </p:cBhvr>
                                      <p:to>
                                        <p:strVal val="visible"/>
                                      </p:to>
                                    </p:set>
                                    <p:animEffect transition="in" filter="fade">
                                      <p:cBhvr>
                                        <p:cTn id="32" dur="500"/>
                                        <p:tgtEl>
                                          <p:spTgt spid="1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AU" dirty="0"/>
              <a:t>Bob martin on architecture</a:t>
            </a:r>
          </a:p>
          <a:p>
            <a:pPr marL="0" indent="0">
              <a:buNone/>
            </a:pPr>
            <a:r>
              <a:rPr lang="en-AU" sz="1200" dirty="0" smtClean="0">
                <a:hlinkClick r:id="rId2"/>
              </a:rPr>
              <a:t>http</a:t>
            </a:r>
            <a:r>
              <a:rPr lang="en-AU" sz="1200" dirty="0">
                <a:hlinkClick r:id="rId2"/>
              </a:rPr>
              <a:t>://</a:t>
            </a:r>
            <a:r>
              <a:rPr lang="en-AU" sz="1200" dirty="0" smtClean="0">
                <a:hlinkClick r:id="rId2"/>
              </a:rPr>
              <a:t>www.confreaks.com/videos/759-rubymidwest2011-keynote-architecture-the-lost-years</a:t>
            </a:r>
            <a:r>
              <a:rPr lang="en-AU" sz="1200" dirty="0" smtClean="0"/>
              <a:t> </a:t>
            </a:r>
            <a:endParaRPr lang="en-AU" sz="1200" dirty="0"/>
          </a:p>
          <a:p>
            <a:endParaRPr lang="en-US" dirty="0"/>
          </a:p>
        </p:txBody>
      </p:sp>
      <p:sp>
        <p:nvSpPr>
          <p:cNvPr id="3" name="Title 2"/>
          <p:cNvSpPr>
            <a:spLocks noGrp="1"/>
          </p:cNvSpPr>
          <p:nvPr>
            <p:ph type="title"/>
          </p:nvPr>
        </p:nvSpPr>
        <p:spPr/>
        <p:txBody>
          <a:bodyPr/>
          <a:lstStyle/>
          <a:p>
            <a:r>
              <a:rPr lang="en-AU" dirty="0" smtClean="0"/>
              <a:t>References</a:t>
            </a:r>
            <a:endParaRPr lang="en-US" dirty="0"/>
          </a:p>
        </p:txBody>
      </p:sp>
    </p:spTree>
    <p:extLst>
      <p:ext uri="{BB962C8B-B14F-4D97-AF65-F5344CB8AC3E}">
        <p14:creationId xmlns:p14="http://schemas.microsoft.com/office/powerpoint/2010/main" val="537156104"/>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AU" dirty="0" smtClean="0"/>
              <a:t>What is Enterprise?</a:t>
            </a:r>
            <a:endParaRPr lang="en-AU" dirty="0"/>
          </a:p>
        </p:txBody>
      </p:sp>
      <p:sp>
        <p:nvSpPr>
          <p:cNvPr id="12" name="Text Placeholder 11"/>
          <p:cNvSpPr>
            <a:spLocks noGrp="1"/>
          </p:cNvSpPr>
          <p:nvPr>
            <p:ph type="body" sz="quarter" idx="14"/>
          </p:nvPr>
        </p:nvSpPr>
        <p:spPr/>
        <p:txBody>
          <a:bodyPr>
            <a:normAutofit fontScale="70000" lnSpcReduction="20000"/>
          </a:bodyPr>
          <a:lstStyle/>
          <a:p>
            <a:r>
              <a:rPr lang="en-AU" dirty="0" smtClean="0"/>
              <a:t>Scalable</a:t>
            </a:r>
          </a:p>
          <a:p>
            <a:r>
              <a:rPr lang="en-AU" dirty="0" smtClean="0"/>
              <a:t>Maintainable</a:t>
            </a:r>
          </a:p>
          <a:p>
            <a:r>
              <a:rPr lang="en-AU" dirty="0" smtClean="0"/>
              <a:t>Testable</a:t>
            </a:r>
          </a:p>
          <a:p>
            <a:r>
              <a:rPr lang="en-AU" dirty="0" smtClean="0"/>
              <a:t>Extensible</a:t>
            </a:r>
          </a:p>
          <a:p>
            <a:r>
              <a:rPr lang="en-AU" dirty="0" smtClean="0"/>
              <a:t>Usable</a:t>
            </a:r>
          </a:p>
          <a:p>
            <a:r>
              <a:rPr lang="en-AU" dirty="0" smtClean="0"/>
              <a:t>Available</a:t>
            </a:r>
          </a:p>
          <a:p>
            <a:r>
              <a:rPr lang="en-AU" dirty="0" smtClean="0"/>
              <a:t>Secure</a:t>
            </a:r>
            <a:endParaRPr lang="en-AU" dirty="0"/>
          </a:p>
          <a:p>
            <a:endParaRPr lang="en-AU" dirty="0" smtClean="0"/>
          </a:p>
          <a:p>
            <a:r>
              <a:rPr lang="en-AU" dirty="0">
                <a:hlinkClick r:id="rId3"/>
              </a:rPr>
              <a:t>http://www.robietherobot.com/buzzword.htm</a:t>
            </a:r>
            <a:endParaRPr lang="en-AU" dirty="0"/>
          </a:p>
        </p:txBody>
      </p:sp>
    </p:spTree>
    <p:extLst>
      <p:ext uri="{BB962C8B-B14F-4D97-AF65-F5344CB8AC3E}">
        <p14:creationId xmlns:p14="http://schemas.microsoft.com/office/powerpoint/2010/main" val="34888424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Architectural Options</a:t>
            </a:r>
            <a:endParaRPr lang="en-AU" dirty="0"/>
          </a:p>
        </p:txBody>
      </p:sp>
      <p:pic>
        <p:nvPicPr>
          <p:cNvPr id="6148" name="Picture 4" descr="http://www.vtmagazine.vt.edu/spring06/images/architect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7313" y="2752450"/>
            <a:ext cx="2556094" cy="30502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96703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pPr marL="0" indent="0">
              <a:buNone/>
            </a:pPr>
            <a:r>
              <a:rPr lang="en-AU" dirty="0" smtClean="0"/>
              <a:t> </a:t>
            </a:r>
            <a:endParaRPr lang="en-AU" dirty="0"/>
          </a:p>
        </p:txBody>
      </p:sp>
      <p:sp>
        <p:nvSpPr>
          <p:cNvPr id="3" name="Title 2"/>
          <p:cNvSpPr>
            <a:spLocks noGrp="1"/>
          </p:cNvSpPr>
          <p:nvPr>
            <p:ph type="title"/>
          </p:nvPr>
        </p:nvSpPr>
        <p:spPr/>
        <p:txBody>
          <a:bodyPr/>
          <a:lstStyle/>
          <a:p>
            <a:r>
              <a:rPr lang="en-AU" dirty="0" smtClean="0"/>
              <a:t>Why the Samples Aren’t Enterprise</a:t>
            </a:r>
            <a:endParaRPr lang="en-AU" dirty="0"/>
          </a:p>
        </p:txBody>
      </p:sp>
      <p:pic>
        <p:nvPicPr>
          <p:cNvPr id="4098" name="Picture 2" descr="http://i.imgur.com/8tmlW.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9949" y="2409825"/>
            <a:ext cx="4384051" cy="3273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915216"/>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872000" y="1724025"/>
            <a:ext cx="7272000" cy="3963975"/>
          </a:xfrm>
        </p:spPr>
        <p:txBody>
          <a:bodyPr/>
          <a:lstStyle/>
          <a:p>
            <a:pPr marL="0" indent="0">
              <a:buNone/>
            </a:pPr>
            <a:r>
              <a:rPr lang="en-AU" dirty="0" smtClean="0"/>
              <a:t> </a:t>
            </a:r>
            <a:endParaRPr lang="en-AU" dirty="0"/>
          </a:p>
        </p:txBody>
      </p:sp>
      <p:sp>
        <p:nvSpPr>
          <p:cNvPr id="3" name="Title 2"/>
          <p:cNvSpPr>
            <a:spLocks noGrp="1"/>
          </p:cNvSpPr>
          <p:nvPr>
            <p:ph type="title"/>
          </p:nvPr>
        </p:nvSpPr>
        <p:spPr>
          <a:xfrm>
            <a:off x="1872000" y="537829"/>
            <a:ext cx="7272000" cy="1090946"/>
          </a:xfrm>
        </p:spPr>
        <p:txBody>
          <a:bodyPr/>
          <a:lstStyle/>
          <a:p>
            <a:r>
              <a:rPr lang="en-AU" dirty="0" smtClean="0"/>
              <a:t>	Solution Structure</a:t>
            </a:r>
            <a:endParaRPr lang="en-AU" dirty="0"/>
          </a:p>
        </p:txBody>
      </p:sp>
      <p:pic>
        <p:nvPicPr>
          <p:cNvPr id="4" name="Picture 2" descr="C:\Users\ericphan\Pictures\Metro Icons\Metro Icons\black\cance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9426" y="986372"/>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2813" y="1981200"/>
            <a:ext cx="3438525" cy="360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49496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7"/>
          </p:nvPr>
        </p:nvSpPr>
        <p:spPr/>
        <p:txBody>
          <a:bodyPr/>
          <a:lstStyle/>
          <a:p>
            <a:r>
              <a:rPr lang="en-AU" dirty="0" smtClean="0"/>
              <a:t>Enterprise Solution Structure</a:t>
            </a:r>
            <a:endParaRPr lang="en-AU" dirty="0"/>
          </a:p>
        </p:txBody>
      </p:sp>
      <p:sp>
        <p:nvSpPr>
          <p:cNvPr id="5" name="TextBox 4"/>
          <p:cNvSpPr txBox="1"/>
          <p:nvPr/>
        </p:nvSpPr>
        <p:spPr>
          <a:xfrm>
            <a:off x="1885950" y="5953125"/>
            <a:ext cx="7010400" cy="538609"/>
          </a:xfrm>
          <a:prstGeom prst="rect">
            <a:avLst/>
          </a:prstGeom>
          <a:noFill/>
        </p:spPr>
        <p:txBody>
          <a:bodyPr wrap="square" rtlCol="0">
            <a:spAutoFit/>
          </a:bodyPr>
          <a:lstStyle/>
          <a:p>
            <a:r>
              <a:rPr lang="en-AU" sz="1100" dirty="0">
                <a:hlinkClick r:id="rId3"/>
              </a:rPr>
              <a:t>http://rules.ssw.com.au/SoftwareDevelopment/RulesToBetterDotNETProjects/Pages/SolutionStructure.aspx</a:t>
            </a:r>
            <a:r>
              <a:rPr lang="en-AU" sz="1100" dirty="0"/>
              <a:t> </a:t>
            </a:r>
          </a:p>
          <a:p>
            <a:endParaRPr lang="en-AU" dirty="0"/>
          </a:p>
        </p:txBody>
      </p:sp>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1004885"/>
            <a:ext cx="3028950" cy="484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81700" y="1004885"/>
            <a:ext cx="2914650" cy="40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85013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8744" y="666562"/>
            <a:ext cx="5384800" cy="5190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17715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type="body" sz="quarter" idx="13"/>
          </p:nvPr>
        </p:nvSpPr>
        <p:spPr/>
        <p:txBody>
          <a:bodyPr>
            <a:normAutofit fontScale="92500" lnSpcReduction="20000"/>
          </a:bodyPr>
          <a:lstStyle/>
          <a:p>
            <a:pPr eaLnBrk="1" hangingPunct="1"/>
            <a:r>
              <a:rPr lang="en-AU" sz="2400" dirty="0" smtClean="0"/>
              <a:t>Separate logic and data access from presentation</a:t>
            </a:r>
          </a:p>
          <a:p>
            <a:pPr lvl="1" eaLnBrk="1" hangingPunct="1"/>
            <a:r>
              <a:rPr lang="en-AU" sz="2000" dirty="0" smtClean="0"/>
              <a:t>Easier to maintain code </a:t>
            </a:r>
          </a:p>
          <a:p>
            <a:pPr lvl="1" eaLnBrk="1" hangingPunct="1"/>
            <a:r>
              <a:rPr lang="en-AU" sz="2000" dirty="0" smtClean="0"/>
              <a:t>Low-coupling</a:t>
            </a:r>
          </a:p>
          <a:p>
            <a:pPr eaLnBrk="1" hangingPunct="1"/>
            <a:r>
              <a:rPr lang="en-AU" sz="2400" dirty="0" smtClean="0"/>
              <a:t>Modularity/Re-use business logic</a:t>
            </a:r>
          </a:p>
          <a:p>
            <a:pPr lvl="1" eaLnBrk="1" hangingPunct="1"/>
            <a:r>
              <a:rPr lang="en-AU" sz="2000" dirty="0" smtClean="0"/>
              <a:t>Easily add a different UI</a:t>
            </a:r>
          </a:p>
          <a:p>
            <a:pPr lvl="2" eaLnBrk="1" hangingPunct="1"/>
            <a:r>
              <a:rPr lang="en-US" sz="2000" dirty="0" smtClean="0"/>
              <a:t>Web UI</a:t>
            </a:r>
          </a:p>
          <a:p>
            <a:pPr lvl="2" eaLnBrk="1" hangingPunct="1"/>
            <a:r>
              <a:rPr lang="en-US" sz="2000" dirty="0" smtClean="0"/>
              <a:t>Smart Phone UI</a:t>
            </a:r>
          </a:p>
          <a:p>
            <a:r>
              <a:rPr lang="en-US" sz="2400" dirty="0" smtClean="0"/>
              <a:t>Team Development</a:t>
            </a:r>
            <a:endParaRPr lang="en-AU" sz="2400" dirty="0" smtClean="0"/>
          </a:p>
          <a:p>
            <a:pPr eaLnBrk="1" hangingPunct="1"/>
            <a:endParaRPr lang="en-AU" sz="3600" dirty="0" smtClean="0"/>
          </a:p>
          <a:p>
            <a:pPr eaLnBrk="1" hangingPunct="1"/>
            <a:endParaRPr lang="en-US" sz="3600" dirty="0" smtClean="0"/>
          </a:p>
          <a:p>
            <a:pPr lvl="1" eaLnBrk="1" hangingPunct="1">
              <a:buFontTx/>
              <a:buNone/>
            </a:pPr>
            <a:endParaRPr lang="en-US" sz="1600" dirty="0" smtClean="0"/>
          </a:p>
        </p:txBody>
      </p:sp>
      <p:sp>
        <p:nvSpPr>
          <p:cNvPr id="23554" name="Rectangle 2"/>
          <p:cNvSpPr>
            <a:spLocks noGrp="1" noChangeArrowheads="1"/>
          </p:cNvSpPr>
          <p:nvPr>
            <p:ph type="title"/>
          </p:nvPr>
        </p:nvSpPr>
        <p:spPr/>
        <p:txBody>
          <a:bodyPr/>
          <a:lstStyle/>
          <a:p>
            <a:pPr eaLnBrk="1" hangingPunct="1"/>
            <a:r>
              <a:rPr lang="en-US" dirty="0" smtClean="0"/>
              <a:t>Why n-tier?</a:t>
            </a:r>
          </a:p>
        </p:txBody>
      </p:sp>
      <p:sp>
        <p:nvSpPr>
          <p:cNvPr id="23556" name="Rectangle 4"/>
          <p:cNvSpPr>
            <a:spLocks noChangeArrowheads="1"/>
          </p:cNvSpPr>
          <p:nvPr/>
        </p:nvSpPr>
        <p:spPr bwMode="auto">
          <a:xfrm>
            <a:off x="-806450" y="1922463"/>
            <a:ext cx="900113" cy="579437"/>
          </a:xfrm>
          <a:prstGeom prst="rect">
            <a:avLst/>
          </a:prstGeom>
          <a:noFill/>
          <a:ln w="9525">
            <a:noFill/>
            <a:miter lim="800000"/>
            <a:headEnd/>
            <a:tailEnd/>
          </a:ln>
        </p:spPr>
        <p:txBody>
          <a:bodyPr wrap="none">
            <a:spAutoFit/>
          </a:bodyPr>
          <a:lstStyle/>
          <a:p>
            <a:pPr lvl="1" algn="l">
              <a:spcBef>
                <a:spcPct val="20000"/>
              </a:spcBef>
              <a:buFontTx/>
              <a:buChar char="–"/>
            </a:pPr>
            <a:endParaRPr lang="en-AU" sz="3200" b="0">
              <a:latin typeface="Verdana" pitchFamily="34" charset="0"/>
            </a:endParaRPr>
          </a:p>
        </p:txBody>
      </p:sp>
    </p:spTree>
    <p:extLst>
      <p:ext uri="{BB962C8B-B14F-4D97-AF65-F5344CB8AC3E}">
        <p14:creationId xmlns:p14="http://schemas.microsoft.com/office/powerpoint/2010/main" val="217528470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fade">
                                      <p:cBhvr>
                                        <p:cTn id="7" dur="2000"/>
                                        <p:tgtEl>
                                          <p:spTgt spid="1945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459">
                                            <p:txEl>
                                              <p:pRg st="1" end="1"/>
                                            </p:txEl>
                                          </p:spTgt>
                                        </p:tgtEl>
                                        <p:attrNameLst>
                                          <p:attrName>style.visibility</p:attrName>
                                        </p:attrNameLst>
                                      </p:cBhvr>
                                      <p:to>
                                        <p:strVal val="visible"/>
                                      </p:to>
                                    </p:set>
                                    <p:animEffect transition="in" filter="fade">
                                      <p:cBhvr>
                                        <p:cTn id="10" dur="2000"/>
                                        <p:tgtEl>
                                          <p:spTgt spid="1945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459">
                                            <p:txEl>
                                              <p:pRg st="2" end="2"/>
                                            </p:txEl>
                                          </p:spTgt>
                                        </p:tgtEl>
                                        <p:attrNameLst>
                                          <p:attrName>style.visibility</p:attrName>
                                        </p:attrNameLst>
                                      </p:cBhvr>
                                      <p:to>
                                        <p:strVal val="visible"/>
                                      </p:to>
                                    </p:set>
                                    <p:animEffect transition="in" filter="fade">
                                      <p:cBhvr>
                                        <p:cTn id="13" dur="2000"/>
                                        <p:tgtEl>
                                          <p:spTgt spid="19459">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9459">
                                            <p:txEl>
                                              <p:pRg st="3" end="3"/>
                                            </p:txEl>
                                          </p:spTgt>
                                        </p:tgtEl>
                                        <p:attrNameLst>
                                          <p:attrName>style.visibility</p:attrName>
                                        </p:attrNameLst>
                                      </p:cBhvr>
                                      <p:to>
                                        <p:strVal val="visible"/>
                                      </p:to>
                                    </p:set>
                                    <p:animEffect transition="in" filter="fade">
                                      <p:cBhvr>
                                        <p:cTn id="18" dur="2000"/>
                                        <p:tgtEl>
                                          <p:spTgt spid="1945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9459">
                                            <p:txEl>
                                              <p:pRg st="4" end="4"/>
                                            </p:txEl>
                                          </p:spTgt>
                                        </p:tgtEl>
                                        <p:attrNameLst>
                                          <p:attrName>style.visibility</p:attrName>
                                        </p:attrNameLst>
                                      </p:cBhvr>
                                      <p:to>
                                        <p:strVal val="visible"/>
                                      </p:to>
                                    </p:set>
                                    <p:animEffect transition="in" filter="fade">
                                      <p:cBhvr>
                                        <p:cTn id="21" dur="2000"/>
                                        <p:tgtEl>
                                          <p:spTgt spid="19459">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9459">
                                            <p:txEl>
                                              <p:pRg st="5" end="5"/>
                                            </p:txEl>
                                          </p:spTgt>
                                        </p:tgtEl>
                                        <p:attrNameLst>
                                          <p:attrName>style.visibility</p:attrName>
                                        </p:attrNameLst>
                                      </p:cBhvr>
                                      <p:to>
                                        <p:strVal val="visible"/>
                                      </p:to>
                                    </p:set>
                                    <p:animEffect transition="in" filter="fade">
                                      <p:cBhvr>
                                        <p:cTn id="24" dur="2000"/>
                                        <p:tgtEl>
                                          <p:spTgt spid="19459">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9459">
                                            <p:txEl>
                                              <p:pRg st="6" end="6"/>
                                            </p:txEl>
                                          </p:spTgt>
                                        </p:tgtEl>
                                        <p:attrNameLst>
                                          <p:attrName>style.visibility</p:attrName>
                                        </p:attrNameLst>
                                      </p:cBhvr>
                                      <p:to>
                                        <p:strVal val="visible"/>
                                      </p:to>
                                    </p:set>
                                    <p:animEffect transition="in" filter="fade">
                                      <p:cBhvr>
                                        <p:cTn id="27" dur="2000"/>
                                        <p:tgtEl>
                                          <p:spTgt spid="19459">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9459">
                                            <p:txEl>
                                              <p:pRg st="7" end="7"/>
                                            </p:txEl>
                                          </p:spTgt>
                                        </p:tgtEl>
                                        <p:attrNameLst>
                                          <p:attrName>style.visibility</p:attrName>
                                        </p:attrNameLst>
                                      </p:cBhvr>
                                      <p:to>
                                        <p:strVal val="visible"/>
                                      </p:to>
                                    </p:set>
                                    <p:animEffect transition="in" filter="fade">
                                      <p:cBhvr>
                                        <p:cTn id="32" dur="2000"/>
                                        <p:tgtEl>
                                          <p:spTgt spid="1945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theme/theme1.xml><?xml version="1.0" encoding="utf-8"?>
<a:theme xmlns:a="http://schemas.openxmlformats.org/drawingml/2006/main" name="Blank">
  <a:themeElements>
    <a:clrScheme name="SSW2008">
      <a:dk1>
        <a:srgbClr val="000000"/>
      </a:dk1>
      <a:lt1>
        <a:sysClr val="window" lastClr="FFFFFF"/>
      </a:lt1>
      <a:dk2>
        <a:srgbClr val="BE100F"/>
      </a:dk2>
      <a:lt2>
        <a:srgbClr val="FFFFFF"/>
      </a:lt2>
      <a:accent1>
        <a:srgbClr val="7C0B05"/>
      </a:accent1>
      <a:accent2>
        <a:srgbClr val="D5140B"/>
      </a:accent2>
      <a:accent3>
        <a:srgbClr val="BABDB4"/>
      </a:accent3>
      <a:accent4>
        <a:srgbClr val="0B7615"/>
      </a:accent4>
      <a:accent5>
        <a:srgbClr val="A4A5A4"/>
      </a:accent5>
      <a:accent6>
        <a:srgbClr val="FAC72E"/>
      </a:accent6>
      <a:hlink>
        <a:srgbClr val="0000FF"/>
      </a:hlink>
      <a:folHlink>
        <a:srgbClr val="800080"/>
      </a:folHlink>
    </a:clrScheme>
    <a:fontScheme name="SSW 2008">
      <a:majorFont>
        <a:latin typeface="HelveticaNeueLT Std Lt"/>
        <a:ea typeface=""/>
        <a:cs typeface=""/>
      </a:majorFont>
      <a:minorFont>
        <a:latin typeface="HelveticaNeueLT St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BE100F"/>
        </a:solidFill>
        <a:ln>
          <a:noFill/>
        </a:ln>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6C885BDB178A74F98E7D9D0EC371899" ma:contentTypeVersion="1" ma:contentTypeDescription="Create a new document." ma:contentTypeScope="" ma:versionID="7c5657fa70e83599e62944bbcd4876dd">
  <xsd:schema xmlns:xsd="http://www.w3.org/2001/XMLSchema" xmlns:xs="http://www.w3.org/2001/XMLSchema" xmlns:p="http://schemas.microsoft.com/office/2006/metadata/properties" xmlns:ns1="http://schemas.microsoft.com/sharepoint/v3" targetNamespace="http://schemas.microsoft.com/office/2006/metadata/properties" ma:root="true" ma:fieldsID="6f0d331ebd68627ead16f146830ec63c"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internalName="PublishingStartDate">
      <xsd:simpleType>
        <xsd:restriction base="dms:Unknown"/>
      </xsd:simpleType>
    </xsd:element>
    <xsd:element name="PublishingExpirationDate" ma:index="9" nillable="true" ma:displayName="Scheduling End Dat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EDA429F-1599-44B3-B622-1A06495C44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9C1CBEE-350B-43B0-A7EA-D1767244DB2F}">
  <ds:schemaRefs>
    <ds:schemaRef ds:uri="http://purl.org/dc/dcmitype/"/>
    <ds:schemaRef ds:uri="http://schemas.microsoft.com/office/infopath/2007/PartnerControls"/>
    <ds:schemaRef ds:uri="http://schemas.microsoft.com/office/2006/documentManagement/types"/>
    <ds:schemaRef ds:uri="http://schemas.microsoft.com/office/2006/metadata/properties"/>
    <ds:schemaRef ds:uri="http://schemas.microsoft.com/sharepoint/v3"/>
    <ds:schemaRef ds:uri="http://purl.org/dc/terms/"/>
    <ds:schemaRef ds:uri="http://schemas.openxmlformats.org/package/2006/metadata/core-properties"/>
    <ds:schemaRef ds:uri="http://www.w3.org/XML/1998/namespace"/>
    <ds:schemaRef ds:uri="http://purl.org/dc/elements/1.1/"/>
  </ds:schemaRefs>
</ds:datastoreItem>
</file>

<file path=customXml/itemProps3.xml><?xml version="1.0" encoding="utf-8"?>
<ds:datastoreItem xmlns:ds="http://schemas.openxmlformats.org/officeDocument/2006/customXml" ds:itemID="{E04EF424-9BCF-43F9-B742-490FD084B95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blank</Template>
  <TotalTime>25323</TotalTime>
  <Words>627</Words>
  <Application>Microsoft Office PowerPoint</Application>
  <PresentationFormat>On-screen Show (4:3)</PresentationFormat>
  <Paragraphs>216</Paragraphs>
  <Slides>25</Slides>
  <Notes>16</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HelveticaNeueLT Std</vt:lpstr>
      <vt:lpstr>HelveticaNeueLT Std Lt</vt:lpstr>
      <vt:lpstr>Verdana</vt:lpstr>
      <vt:lpstr>Webdings</vt:lpstr>
      <vt:lpstr>Wingdings</vt:lpstr>
      <vt:lpstr>Blank</vt:lpstr>
      <vt:lpstr>1751 - Enterprise Architecture</vt:lpstr>
      <vt:lpstr>Enterprise Features</vt:lpstr>
      <vt:lpstr>What is Enterprise?</vt:lpstr>
      <vt:lpstr>Architectural Options</vt:lpstr>
      <vt:lpstr>Why the Samples Aren’t Enterprise</vt:lpstr>
      <vt:lpstr> Solution Structure</vt:lpstr>
      <vt:lpstr>PowerPoint Presentation</vt:lpstr>
      <vt:lpstr>PowerPoint Presentation</vt:lpstr>
      <vt:lpstr>Why n-tier?</vt:lpstr>
      <vt:lpstr>PowerPoint Presentation</vt:lpstr>
      <vt:lpstr>PowerPoint Presentation</vt:lpstr>
      <vt:lpstr>Maintainability Alert</vt:lpstr>
      <vt:lpstr>You create a genius piece of software</vt:lpstr>
      <vt:lpstr>But after a while need to make a fundamental change / extension</vt:lpstr>
      <vt:lpstr>The problems</vt:lpstr>
      <vt:lpstr>PowerPoint Presentation</vt:lpstr>
      <vt:lpstr>Onion Architecture</vt:lpstr>
      <vt:lpstr>PowerPoint Presentation</vt:lpstr>
      <vt:lpstr>PowerPoint Presentation</vt:lpstr>
      <vt:lpstr>Enterprise Project Structure</vt:lpstr>
      <vt:lpstr>PowerPoint Presentation</vt:lpstr>
      <vt:lpstr>Project / Onion Mapping</vt:lpstr>
      <vt:lpstr>PowerPoint Presentation</vt:lpstr>
      <vt:lpstr>The answer: Dependency Injection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SSW-Enterprise-MVC-Part-2-Maintainability-and-Testability</dc:title>
  <dc:creator>Eric Phan</dc:creator>
  <cp:lastModifiedBy>Adam</cp:lastModifiedBy>
  <cp:revision>404</cp:revision>
  <dcterms:created xsi:type="dcterms:W3CDTF">2012-04-23T02:19:17Z</dcterms:created>
  <dcterms:modified xsi:type="dcterms:W3CDTF">2015-11-26T12:52:41Z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0x010100C6C885BDB178A74F98E7D9D0EC371899</vt:lpwstr>
  </property>
</Properties>
</file>