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4"/>
  </p:sldMasterIdLst>
  <p:notesMasterIdLst>
    <p:notesMasterId r:id="rId26"/>
  </p:notesMasterIdLst>
  <p:handoutMasterIdLst>
    <p:handoutMasterId r:id="rId27"/>
  </p:handoutMasterIdLst>
  <p:sldIdLst>
    <p:sldId id="256" r:id="rId5"/>
    <p:sldId id="257" r:id="rId6"/>
    <p:sldId id="258" r:id="rId7"/>
    <p:sldId id="281" r:id="rId8"/>
    <p:sldId id="288" r:id="rId9"/>
    <p:sldId id="260" r:id="rId10"/>
    <p:sldId id="272" r:id="rId11"/>
    <p:sldId id="283" r:id="rId12"/>
    <p:sldId id="273" r:id="rId13"/>
    <p:sldId id="284" r:id="rId14"/>
    <p:sldId id="274" r:id="rId15"/>
    <p:sldId id="285" r:id="rId16"/>
    <p:sldId id="276" r:id="rId17"/>
    <p:sldId id="277" r:id="rId18"/>
    <p:sldId id="278" r:id="rId19"/>
    <p:sldId id="289" r:id="rId20"/>
    <p:sldId id="279" r:id="rId21"/>
    <p:sldId id="286" r:id="rId22"/>
    <p:sldId id="280" r:id="rId23"/>
    <p:sldId id="287"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a:srgbClr val="009639"/>
    <a:srgbClr val="0165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autoAdjust="0"/>
    <p:restoredTop sz="94674" autoAdjust="0"/>
  </p:normalViewPr>
  <p:slideViewPr>
    <p:cSldViewPr snapToGrid="0" snapToObjects="1">
      <p:cViewPr varScale="1">
        <p:scale>
          <a:sx n="82" d="100"/>
          <a:sy n="82" d="100"/>
        </p:scale>
        <p:origin x="39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8" d="100"/>
          <a:sy n="88" d="100"/>
        </p:scale>
        <p:origin x="-38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Money" userId="8b169032-b970-46f9-8f34-ef31f480becf" providerId="ADAL" clId="{E065B02E-85AC-48C9-BD83-7C0E59226889}"/>
    <pc:docChg chg="undo custSel addSld delSld modSld sldOrd">
      <pc:chgData name="Carl Money" userId="8b169032-b970-46f9-8f34-ef31f480becf" providerId="ADAL" clId="{E065B02E-85AC-48C9-BD83-7C0E59226889}" dt="2022-07-17T22:05:56.685" v="9173" actId="20577"/>
      <pc:docMkLst>
        <pc:docMk/>
      </pc:docMkLst>
      <pc:sldChg chg="modSp mod">
        <pc:chgData name="Carl Money" userId="8b169032-b970-46f9-8f34-ef31f480becf" providerId="ADAL" clId="{E065B02E-85AC-48C9-BD83-7C0E59226889}" dt="2022-07-17T19:33:58.866" v="28" actId="20577"/>
        <pc:sldMkLst>
          <pc:docMk/>
          <pc:sldMk cId="4204194662" sldId="256"/>
        </pc:sldMkLst>
        <pc:spChg chg="mod">
          <ac:chgData name="Carl Money" userId="8b169032-b970-46f9-8f34-ef31f480becf" providerId="ADAL" clId="{E065B02E-85AC-48C9-BD83-7C0E59226889}" dt="2022-07-17T19:33:58.866" v="28" actId="20577"/>
          <ac:spMkLst>
            <pc:docMk/>
            <pc:sldMk cId="4204194662" sldId="256"/>
            <ac:spMk id="2" creationId="{808A7088-92C9-416A-97D1-EAC634068837}"/>
          </ac:spMkLst>
        </pc:spChg>
      </pc:sldChg>
      <pc:sldChg chg="modSp mod">
        <pc:chgData name="Carl Money" userId="8b169032-b970-46f9-8f34-ef31f480becf" providerId="ADAL" clId="{E065B02E-85AC-48C9-BD83-7C0E59226889}" dt="2022-07-17T21:23:42.457" v="6073" actId="20577"/>
        <pc:sldMkLst>
          <pc:docMk/>
          <pc:sldMk cId="2689747441" sldId="257"/>
        </pc:sldMkLst>
        <pc:spChg chg="mod">
          <ac:chgData name="Carl Money" userId="8b169032-b970-46f9-8f34-ef31f480becf" providerId="ADAL" clId="{E065B02E-85AC-48C9-BD83-7C0E59226889}" dt="2022-07-17T21:23:42.457" v="6073" actId="20577"/>
          <ac:spMkLst>
            <pc:docMk/>
            <pc:sldMk cId="2689747441" sldId="257"/>
            <ac:spMk id="3" creationId="{59D6A7CC-27F3-44F2-95C9-0EA831172382}"/>
          </ac:spMkLst>
        </pc:spChg>
      </pc:sldChg>
      <pc:sldChg chg="addSp delSp modSp mod">
        <pc:chgData name="Carl Money" userId="8b169032-b970-46f9-8f34-ef31f480becf" providerId="ADAL" clId="{E065B02E-85AC-48C9-BD83-7C0E59226889}" dt="2022-07-17T19:53:18.961" v="574" actId="14100"/>
        <pc:sldMkLst>
          <pc:docMk/>
          <pc:sldMk cId="2850355318" sldId="258"/>
        </pc:sldMkLst>
        <pc:spChg chg="mod">
          <ac:chgData name="Carl Money" userId="8b169032-b970-46f9-8f34-ef31f480becf" providerId="ADAL" clId="{E065B02E-85AC-48C9-BD83-7C0E59226889}" dt="2022-07-17T19:35:50.498" v="194" actId="20577"/>
          <ac:spMkLst>
            <pc:docMk/>
            <pc:sldMk cId="2850355318" sldId="258"/>
            <ac:spMk id="2" creationId="{0D87B00F-F1C1-43F0-8C0F-A75B2ECD16A1}"/>
          </ac:spMkLst>
        </pc:spChg>
        <pc:spChg chg="del">
          <ac:chgData name="Carl Money" userId="8b169032-b970-46f9-8f34-ef31f480becf" providerId="ADAL" clId="{E065B02E-85AC-48C9-BD83-7C0E59226889}" dt="2022-07-17T19:36:06.615" v="195" actId="478"/>
          <ac:spMkLst>
            <pc:docMk/>
            <pc:sldMk cId="2850355318" sldId="258"/>
            <ac:spMk id="9" creationId="{CF7A0183-0DD9-44C7-82E6-A770E068C7B8}"/>
          </ac:spMkLst>
        </pc:spChg>
        <pc:spChg chg="del">
          <ac:chgData name="Carl Money" userId="8b169032-b970-46f9-8f34-ef31f480becf" providerId="ADAL" clId="{E065B02E-85AC-48C9-BD83-7C0E59226889}" dt="2022-07-17T19:36:06.615" v="195" actId="478"/>
          <ac:spMkLst>
            <pc:docMk/>
            <pc:sldMk cId="2850355318" sldId="258"/>
            <ac:spMk id="39" creationId="{F925818E-799D-47FF-BA6D-D566D7A44CE6}"/>
          </ac:spMkLst>
        </pc:spChg>
        <pc:spChg chg="del">
          <ac:chgData name="Carl Money" userId="8b169032-b970-46f9-8f34-ef31f480becf" providerId="ADAL" clId="{E065B02E-85AC-48C9-BD83-7C0E59226889}" dt="2022-07-17T19:36:06.615" v="195" actId="478"/>
          <ac:spMkLst>
            <pc:docMk/>
            <pc:sldMk cId="2850355318" sldId="258"/>
            <ac:spMk id="42" creationId="{226E2982-1960-4F46-B9F0-11F19337A153}"/>
          </ac:spMkLst>
        </pc:spChg>
        <pc:spChg chg="del">
          <ac:chgData name="Carl Money" userId="8b169032-b970-46f9-8f34-ef31f480becf" providerId="ADAL" clId="{E065B02E-85AC-48C9-BD83-7C0E59226889}" dt="2022-07-17T19:36:06.615" v="195" actId="478"/>
          <ac:spMkLst>
            <pc:docMk/>
            <pc:sldMk cId="2850355318" sldId="258"/>
            <ac:spMk id="45" creationId="{02C39891-7516-4791-873B-746707FCD180}"/>
          </ac:spMkLst>
        </pc:spChg>
        <pc:spChg chg="del">
          <ac:chgData name="Carl Money" userId="8b169032-b970-46f9-8f34-ef31f480becf" providerId="ADAL" clId="{E065B02E-85AC-48C9-BD83-7C0E59226889}" dt="2022-07-17T19:36:06.615" v="195" actId="478"/>
          <ac:spMkLst>
            <pc:docMk/>
            <pc:sldMk cId="2850355318" sldId="258"/>
            <ac:spMk id="46" creationId="{3B813B04-A476-4AE3-B678-06A2AE8005DB}"/>
          </ac:spMkLst>
        </pc:spChg>
        <pc:spChg chg="del">
          <ac:chgData name="Carl Money" userId="8b169032-b970-46f9-8f34-ef31f480becf" providerId="ADAL" clId="{E065B02E-85AC-48C9-BD83-7C0E59226889}" dt="2022-07-17T19:36:06.615" v="195" actId="478"/>
          <ac:spMkLst>
            <pc:docMk/>
            <pc:sldMk cId="2850355318" sldId="258"/>
            <ac:spMk id="49" creationId="{75E9840D-DBC7-40B6-B298-51EBC33CCCAE}"/>
          </ac:spMkLst>
        </pc:spChg>
        <pc:spChg chg="del">
          <ac:chgData name="Carl Money" userId="8b169032-b970-46f9-8f34-ef31f480becf" providerId="ADAL" clId="{E065B02E-85AC-48C9-BD83-7C0E59226889}" dt="2022-07-17T19:36:06.615" v="195" actId="478"/>
          <ac:spMkLst>
            <pc:docMk/>
            <pc:sldMk cId="2850355318" sldId="258"/>
            <ac:spMk id="50" creationId="{DD6F7F8F-C73C-4E5F-8A3B-263DE3D16BEC}"/>
          </ac:spMkLst>
        </pc:spChg>
        <pc:spChg chg="del">
          <ac:chgData name="Carl Money" userId="8b169032-b970-46f9-8f34-ef31f480becf" providerId="ADAL" clId="{E065B02E-85AC-48C9-BD83-7C0E59226889}" dt="2022-07-17T19:36:06.615" v="195" actId="478"/>
          <ac:spMkLst>
            <pc:docMk/>
            <pc:sldMk cId="2850355318" sldId="258"/>
            <ac:spMk id="53" creationId="{53F91AF8-3367-4AB0-ACB8-509446EC79A9}"/>
          </ac:spMkLst>
        </pc:spChg>
        <pc:spChg chg="del">
          <ac:chgData name="Carl Money" userId="8b169032-b970-46f9-8f34-ef31f480becf" providerId="ADAL" clId="{E065B02E-85AC-48C9-BD83-7C0E59226889}" dt="2022-07-17T19:36:06.615" v="195" actId="478"/>
          <ac:spMkLst>
            <pc:docMk/>
            <pc:sldMk cId="2850355318" sldId="258"/>
            <ac:spMk id="54" creationId="{7526A8E6-CD26-4FDF-B4BC-B0A68A4995BC}"/>
          </ac:spMkLst>
        </pc:spChg>
        <pc:spChg chg="del">
          <ac:chgData name="Carl Money" userId="8b169032-b970-46f9-8f34-ef31f480becf" providerId="ADAL" clId="{E065B02E-85AC-48C9-BD83-7C0E59226889}" dt="2022-07-17T19:36:06.615" v="195" actId="478"/>
          <ac:spMkLst>
            <pc:docMk/>
            <pc:sldMk cId="2850355318" sldId="258"/>
            <ac:spMk id="57" creationId="{C79FCE31-E47F-4FCC-B4BD-AF7A4A72673B}"/>
          </ac:spMkLst>
        </pc:spChg>
        <pc:spChg chg="del">
          <ac:chgData name="Carl Money" userId="8b169032-b970-46f9-8f34-ef31f480becf" providerId="ADAL" clId="{E065B02E-85AC-48C9-BD83-7C0E59226889}" dt="2022-07-17T19:36:06.615" v="195" actId="478"/>
          <ac:spMkLst>
            <pc:docMk/>
            <pc:sldMk cId="2850355318" sldId="258"/>
            <ac:spMk id="58" creationId="{138142E8-714B-46F0-9315-A20EDCC2345A}"/>
          </ac:spMkLst>
        </pc:spChg>
        <pc:spChg chg="del">
          <ac:chgData name="Carl Money" userId="8b169032-b970-46f9-8f34-ef31f480becf" providerId="ADAL" clId="{E065B02E-85AC-48C9-BD83-7C0E59226889}" dt="2022-07-17T19:36:06.615" v="195" actId="478"/>
          <ac:spMkLst>
            <pc:docMk/>
            <pc:sldMk cId="2850355318" sldId="258"/>
            <ac:spMk id="61" creationId="{9EA2C4CF-280E-4DD9-8236-6C3FFEC721F9}"/>
          </ac:spMkLst>
        </pc:spChg>
        <pc:spChg chg="del">
          <ac:chgData name="Carl Money" userId="8b169032-b970-46f9-8f34-ef31f480becf" providerId="ADAL" clId="{E065B02E-85AC-48C9-BD83-7C0E59226889}" dt="2022-07-17T19:36:06.615" v="195" actId="478"/>
          <ac:spMkLst>
            <pc:docMk/>
            <pc:sldMk cId="2850355318" sldId="258"/>
            <ac:spMk id="62" creationId="{1BDC23B6-E469-4C51-BD72-59F8260F330C}"/>
          </ac:spMkLst>
        </pc:spChg>
        <pc:spChg chg="del">
          <ac:chgData name="Carl Money" userId="8b169032-b970-46f9-8f34-ef31f480becf" providerId="ADAL" clId="{E065B02E-85AC-48C9-BD83-7C0E59226889}" dt="2022-07-17T19:36:06.615" v="195" actId="478"/>
          <ac:spMkLst>
            <pc:docMk/>
            <pc:sldMk cId="2850355318" sldId="258"/>
            <ac:spMk id="63" creationId="{A8E7E9CA-3EA9-440E-B05B-D7AF77F94B07}"/>
          </ac:spMkLst>
        </pc:spChg>
        <pc:spChg chg="del">
          <ac:chgData name="Carl Money" userId="8b169032-b970-46f9-8f34-ef31f480becf" providerId="ADAL" clId="{E065B02E-85AC-48C9-BD83-7C0E59226889}" dt="2022-07-17T19:36:06.615" v="195" actId="478"/>
          <ac:spMkLst>
            <pc:docMk/>
            <pc:sldMk cId="2850355318" sldId="258"/>
            <ac:spMk id="64" creationId="{9DDCA6B6-8B4E-4B76-B80F-7905615636DD}"/>
          </ac:spMkLst>
        </pc:spChg>
        <pc:spChg chg="del">
          <ac:chgData name="Carl Money" userId="8b169032-b970-46f9-8f34-ef31f480becf" providerId="ADAL" clId="{E065B02E-85AC-48C9-BD83-7C0E59226889}" dt="2022-07-17T19:36:06.615" v="195" actId="478"/>
          <ac:spMkLst>
            <pc:docMk/>
            <pc:sldMk cId="2850355318" sldId="258"/>
            <ac:spMk id="65" creationId="{27A9B33F-04D5-4D37-A1ED-6AF8C382DC3E}"/>
          </ac:spMkLst>
        </pc:spChg>
        <pc:spChg chg="del">
          <ac:chgData name="Carl Money" userId="8b169032-b970-46f9-8f34-ef31f480becf" providerId="ADAL" clId="{E065B02E-85AC-48C9-BD83-7C0E59226889}" dt="2022-07-17T19:36:06.615" v="195" actId="478"/>
          <ac:spMkLst>
            <pc:docMk/>
            <pc:sldMk cId="2850355318" sldId="258"/>
            <ac:spMk id="66" creationId="{CC211AE5-CD9F-4FD0-B217-0D4F10037D08}"/>
          </ac:spMkLst>
        </pc:spChg>
        <pc:spChg chg="del">
          <ac:chgData name="Carl Money" userId="8b169032-b970-46f9-8f34-ef31f480becf" providerId="ADAL" clId="{E065B02E-85AC-48C9-BD83-7C0E59226889}" dt="2022-07-17T19:36:06.615" v="195" actId="478"/>
          <ac:spMkLst>
            <pc:docMk/>
            <pc:sldMk cId="2850355318" sldId="258"/>
            <ac:spMk id="67" creationId="{E28C586B-1351-4835-A689-85501655BAC2}"/>
          </ac:spMkLst>
        </pc:spChg>
        <pc:spChg chg="del">
          <ac:chgData name="Carl Money" userId="8b169032-b970-46f9-8f34-ef31f480becf" providerId="ADAL" clId="{E065B02E-85AC-48C9-BD83-7C0E59226889}" dt="2022-07-17T19:36:06.615" v="195" actId="478"/>
          <ac:spMkLst>
            <pc:docMk/>
            <pc:sldMk cId="2850355318" sldId="258"/>
            <ac:spMk id="68" creationId="{88E69A41-FAB1-4218-B85C-9FA52797340C}"/>
          </ac:spMkLst>
        </pc:spChg>
        <pc:spChg chg="del">
          <ac:chgData name="Carl Money" userId="8b169032-b970-46f9-8f34-ef31f480becf" providerId="ADAL" clId="{E065B02E-85AC-48C9-BD83-7C0E59226889}" dt="2022-07-17T19:36:06.615" v="195" actId="478"/>
          <ac:spMkLst>
            <pc:docMk/>
            <pc:sldMk cId="2850355318" sldId="258"/>
            <ac:spMk id="69" creationId="{00439501-2B08-4709-8412-F5C135D9E4F9}"/>
          </ac:spMkLst>
        </pc:spChg>
        <pc:spChg chg="del">
          <ac:chgData name="Carl Money" userId="8b169032-b970-46f9-8f34-ef31f480becf" providerId="ADAL" clId="{E065B02E-85AC-48C9-BD83-7C0E59226889}" dt="2022-07-17T19:36:06.615" v="195" actId="478"/>
          <ac:spMkLst>
            <pc:docMk/>
            <pc:sldMk cId="2850355318" sldId="258"/>
            <ac:spMk id="70" creationId="{1373B619-EA57-4051-AAC4-C9423EC13524}"/>
          </ac:spMkLst>
        </pc:spChg>
        <pc:spChg chg="add mod">
          <ac:chgData name="Carl Money" userId="8b169032-b970-46f9-8f34-ef31f480becf" providerId="ADAL" clId="{E065B02E-85AC-48C9-BD83-7C0E59226889}" dt="2022-07-17T19:38:42.108" v="207" actId="1076"/>
          <ac:spMkLst>
            <pc:docMk/>
            <pc:sldMk cId="2850355318" sldId="258"/>
            <ac:spMk id="73" creationId="{EC6A12D2-EBB8-46C5-A45A-C209FC6F9BA7}"/>
          </ac:spMkLst>
        </pc:spChg>
        <pc:spChg chg="add mod topLvl">
          <ac:chgData name="Carl Money" userId="8b169032-b970-46f9-8f34-ef31f480becf" providerId="ADAL" clId="{E065B02E-85AC-48C9-BD83-7C0E59226889}" dt="2022-07-17T19:41:30.058" v="295" actId="1037"/>
          <ac:spMkLst>
            <pc:docMk/>
            <pc:sldMk cId="2850355318" sldId="258"/>
            <ac:spMk id="74" creationId="{464CE94B-1493-4E5B-9E5B-12ED766E6FB6}"/>
          </ac:spMkLst>
        </pc:spChg>
        <pc:spChg chg="add mod topLvl">
          <ac:chgData name="Carl Money" userId="8b169032-b970-46f9-8f34-ef31f480becf" providerId="ADAL" clId="{E065B02E-85AC-48C9-BD83-7C0E59226889}" dt="2022-07-17T19:41:30.058" v="295" actId="1037"/>
          <ac:spMkLst>
            <pc:docMk/>
            <pc:sldMk cId="2850355318" sldId="258"/>
            <ac:spMk id="75" creationId="{B0BAB354-401B-4450-8CCB-2A08A2B2D0A9}"/>
          </ac:spMkLst>
        </pc:spChg>
        <pc:spChg chg="add mod">
          <ac:chgData name="Carl Money" userId="8b169032-b970-46f9-8f34-ef31f480becf" providerId="ADAL" clId="{E065B02E-85AC-48C9-BD83-7C0E59226889}" dt="2022-07-17T19:48:40.630" v="465" actId="207"/>
          <ac:spMkLst>
            <pc:docMk/>
            <pc:sldMk cId="2850355318" sldId="258"/>
            <ac:spMk id="77" creationId="{2D819216-6518-48EA-93D9-C0638343758C}"/>
          </ac:spMkLst>
        </pc:spChg>
        <pc:spChg chg="add mod">
          <ac:chgData name="Carl Money" userId="8b169032-b970-46f9-8f34-ef31f480becf" providerId="ADAL" clId="{E065B02E-85AC-48C9-BD83-7C0E59226889}" dt="2022-07-17T19:43:04.817" v="332" actId="208"/>
          <ac:spMkLst>
            <pc:docMk/>
            <pc:sldMk cId="2850355318" sldId="258"/>
            <ac:spMk id="78" creationId="{A52B15BD-5D3A-4C6E-8104-20FD7C74CEB6}"/>
          </ac:spMkLst>
        </pc:spChg>
        <pc:spChg chg="add mod">
          <ac:chgData name="Carl Money" userId="8b169032-b970-46f9-8f34-ef31f480becf" providerId="ADAL" clId="{E065B02E-85AC-48C9-BD83-7C0E59226889}" dt="2022-07-17T19:43:04.817" v="332" actId="208"/>
          <ac:spMkLst>
            <pc:docMk/>
            <pc:sldMk cId="2850355318" sldId="258"/>
            <ac:spMk id="79" creationId="{9A2FDDB7-4238-4494-9186-25EA2DD44AD8}"/>
          </ac:spMkLst>
        </pc:spChg>
        <pc:spChg chg="add mod">
          <ac:chgData name="Carl Money" userId="8b169032-b970-46f9-8f34-ef31f480becf" providerId="ADAL" clId="{E065B02E-85AC-48C9-BD83-7C0E59226889}" dt="2022-07-17T19:48:36.954" v="464" actId="207"/>
          <ac:spMkLst>
            <pc:docMk/>
            <pc:sldMk cId="2850355318" sldId="258"/>
            <ac:spMk id="80" creationId="{85D99302-E2B4-43D3-A4F1-C5E9D58CE0AE}"/>
          </ac:spMkLst>
        </pc:spChg>
        <pc:spChg chg="add mod">
          <ac:chgData name="Carl Money" userId="8b169032-b970-46f9-8f34-ef31f480becf" providerId="ADAL" clId="{E065B02E-85AC-48C9-BD83-7C0E59226889}" dt="2022-07-17T19:45:16.820" v="392" actId="1076"/>
          <ac:spMkLst>
            <pc:docMk/>
            <pc:sldMk cId="2850355318" sldId="258"/>
            <ac:spMk id="81" creationId="{97EFF1B0-6F2A-45A1-81EE-1425C09104B7}"/>
          </ac:spMkLst>
        </pc:spChg>
        <pc:spChg chg="add mod">
          <ac:chgData name="Carl Money" userId="8b169032-b970-46f9-8f34-ef31f480becf" providerId="ADAL" clId="{E065B02E-85AC-48C9-BD83-7C0E59226889}" dt="2022-07-17T19:45:16.820" v="392" actId="1076"/>
          <ac:spMkLst>
            <pc:docMk/>
            <pc:sldMk cId="2850355318" sldId="258"/>
            <ac:spMk id="82" creationId="{0E8A06E7-4D3F-4CCD-972F-3B1597A1EA98}"/>
          </ac:spMkLst>
        </pc:spChg>
        <pc:spChg chg="add mod">
          <ac:chgData name="Carl Money" userId="8b169032-b970-46f9-8f34-ef31f480becf" providerId="ADAL" clId="{E065B02E-85AC-48C9-BD83-7C0E59226889}" dt="2022-07-17T19:48:45.840" v="466" actId="207"/>
          <ac:spMkLst>
            <pc:docMk/>
            <pc:sldMk cId="2850355318" sldId="258"/>
            <ac:spMk id="83" creationId="{77DF4F01-09B3-4907-BB65-5446D5A9C946}"/>
          </ac:spMkLst>
        </pc:spChg>
        <pc:spChg chg="add mod">
          <ac:chgData name="Carl Money" userId="8b169032-b970-46f9-8f34-ef31f480becf" providerId="ADAL" clId="{E065B02E-85AC-48C9-BD83-7C0E59226889}" dt="2022-07-17T19:46:05.035" v="402" actId="1076"/>
          <ac:spMkLst>
            <pc:docMk/>
            <pc:sldMk cId="2850355318" sldId="258"/>
            <ac:spMk id="84" creationId="{15BA20AC-E73D-4E1A-ACF9-0E7BE01985DD}"/>
          </ac:spMkLst>
        </pc:spChg>
        <pc:spChg chg="add mod">
          <ac:chgData name="Carl Money" userId="8b169032-b970-46f9-8f34-ef31f480becf" providerId="ADAL" clId="{E065B02E-85AC-48C9-BD83-7C0E59226889}" dt="2022-07-17T19:46:05.035" v="402" actId="1076"/>
          <ac:spMkLst>
            <pc:docMk/>
            <pc:sldMk cId="2850355318" sldId="258"/>
            <ac:spMk id="85" creationId="{28BC1E39-7106-481D-A4E3-AE5DD3ED3541}"/>
          </ac:spMkLst>
        </pc:spChg>
        <pc:spChg chg="add mod">
          <ac:chgData name="Carl Money" userId="8b169032-b970-46f9-8f34-ef31f480becf" providerId="ADAL" clId="{E065B02E-85AC-48C9-BD83-7C0E59226889}" dt="2022-07-17T19:48:49.972" v="467" actId="207"/>
          <ac:spMkLst>
            <pc:docMk/>
            <pc:sldMk cId="2850355318" sldId="258"/>
            <ac:spMk id="86" creationId="{43DB188A-632C-402F-A16F-932CAF13BC2C}"/>
          </ac:spMkLst>
        </pc:spChg>
        <pc:spChg chg="add mod">
          <ac:chgData name="Carl Money" userId="8b169032-b970-46f9-8f34-ef31f480becf" providerId="ADAL" clId="{E065B02E-85AC-48C9-BD83-7C0E59226889}" dt="2022-07-17T19:46:56.339" v="435" actId="1076"/>
          <ac:spMkLst>
            <pc:docMk/>
            <pc:sldMk cId="2850355318" sldId="258"/>
            <ac:spMk id="87" creationId="{5716380C-2AA1-4D88-8FBD-47879F6250A5}"/>
          </ac:spMkLst>
        </pc:spChg>
        <pc:spChg chg="add mod">
          <ac:chgData name="Carl Money" userId="8b169032-b970-46f9-8f34-ef31f480becf" providerId="ADAL" clId="{E065B02E-85AC-48C9-BD83-7C0E59226889}" dt="2022-07-17T19:46:56.339" v="435" actId="1076"/>
          <ac:spMkLst>
            <pc:docMk/>
            <pc:sldMk cId="2850355318" sldId="258"/>
            <ac:spMk id="88" creationId="{DE620EE3-5CF8-4257-B3B4-B5903772486C}"/>
          </ac:spMkLst>
        </pc:spChg>
        <pc:spChg chg="add mod">
          <ac:chgData name="Carl Money" userId="8b169032-b970-46f9-8f34-ef31f480becf" providerId="ADAL" clId="{E065B02E-85AC-48C9-BD83-7C0E59226889}" dt="2022-07-17T19:51:19.989" v="524" actId="1076"/>
          <ac:spMkLst>
            <pc:docMk/>
            <pc:sldMk cId="2850355318" sldId="258"/>
            <ac:spMk id="89" creationId="{17A0951E-2C9B-44EF-9D3C-901788EC82F0}"/>
          </ac:spMkLst>
        </pc:spChg>
        <pc:spChg chg="add mod">
          <ac:chgData name="Carl Money" userId="8b169032-b970-46f9-8f34-ef31f480becf" providerId="ADAL" clId="{E065B02E-85AC-48C9-BD83-7C0E59226889}" dt="2022-07-17T19:49:44.845" v="501" actId="1076"/>
          <ac:spMkLst>
            <pc:docMk/>
            <pc:sldMk cId="2850355318" sldId="258"/>
            <ac:spMk id="92" creationId="{F0CA649E-9F04-4129-9CD7-D23B28FC6788}"/>
          </ac:spMkLst>
        </pc:spChg>
        <pc:spChg chg="add mod">
          <ac:chgData name="Carl Money" userId="8b169032-b970-46f9-8f34-ef31f480becf" providerId="ADAL" clId="{E065B02E-85AC-48C9-BD83-7C0E59226889}" dt="2022-07-17T19:50:34.906" v="506" actId="208"/>
          <ac:spMkLst>
            <pc:docMk/>
            <pc:sldMk cId="2850355318" sldId="258"/>
            <ac:spMk id="93" creationId="{26C9AD6C-13F5-4761-87EA-874324B30527}"/>
          </ac:spMkLst>
        </pc:spChg>
        <pc:spChg chg="add mod">
          <ac:chgData name="Carl Money" userId="8b169032-b970-46f9-8f34-ef31f480becf" providerId="ADAL" clId="{E065B02E-85AC-48C9-BD83-7C0E59226889}" dt="2022-07-17T19:50:34.906" v="506" actId="208"/>
          <ac:spMkLst>
            <pc:docMk/>
            <pc:sldMk cId="2850355318" sldId="258"/>
            <ac:spMk id="94" creationId="{2D53E015-2A9E-4E10-8B3B-04E5335A1DB0}"/>
          </ac:spMkLst>
        </pc:spChg>
        <pc:spChg chg="add mod">
          <ac:chgData name="Carl Money" userId="8b169032-b970-46f9-8f34-ef31f480becf" providerId="ADAL" clId="{E065B02E-85AC-48C9-BD83-7C0E59226889}" dt="2022-07-17T19:51:10.255" v="523" actId="1076"/>
          <ac:spMkLst>
            <pc:docMk/>
            <pc:sldMk cId="2850355318" sldId="258"/>
            <ac:spMk id="95" creationId="{5B037A5E-7AC1-4A7A-B620-D1A0B10B9189}"/>
          </ac:spMkLst>
        </pc:spChg>
        <pc:spChg chg="add mod">
          <ac:chgData name="Carl Money" userId="8b169032-b970-46f9-8f34-ef31f480becf" providerId="ADAL" clId="{E065B02E-85AC-48C9-BD83-7C0E59226889}" dt="2022-07-17T19:50:34.906" v="506" actId="208"/>
          <ac:spMkLst>
            <pc:docMk/>
            <pc:sldMk cId="2850355318" sldId="258"/>
            <ac:spMk id="96" creationId="{1AA7C6B6-4288-4B31-A7EE-B584C8BD9258}"/>
          </ac:spMkLst>
        </pc:spChg>
        <pc:spChg chg="add mod">
          <ac:chgData name="Carl Money" userId="8b169032-b970-46f9-8f34-ef31f480becf" providerId="ADAL" clId="{E065B02E-85AC-48C9-BD83-7C0E59226889}" dt="2022-07-17T19:50:34.906" v="506" actId="208"/>
          <ac:spMkLst>
            <pc:docMk/>
            <pc:sldMk cId="2850355318" sldId="258"/>
            <ac:spMk id="97" creationId="{9F01ACDF-27CF-44E7-8475-4FDA87862AFD}"/>
          </ac:spMkLst>
        </pc:spChg>
        <pc:spChg chg="add mod">
          <ac:chgData name="Carl Money" userId="8b169032-b970-46f9-8f34-ef31f480becf" providerId="ADAL" clId="{E065B02E-85AC-48C9-BD83-7C0E59226889}" dt="2022-07-17T19:51:42.726" v="550" actId="1076"/>
          <ac:spMkLst>
            <pc:docMk/>
            <pc:sldMk cId="2850355318" sldId="258"/>
            <ac:spMk id="98" creationId="{9E637511-7286-4105-9710-98FBC6E5F6F3}"/>
          </ac:spMkLst>
        </pc:spChg>
        <pc:grpChg chg="add del mod">
          <ac:chgData name="Carl Money" userId="8b169032-b970-46f9-8f34-ef31f480becf" providerId="ADAL" clId="{E065B02E-85AC-48C9-BD83-7C0E59226889}" dt="2022-07-17T19:41:08.585" v="241" actId="165"/>
          <ac:grpSpMkLst>
            <pc:docMk/>
            <pc:sldMk cId="2850355318" sldId="258"/>
            <ac:grpSpMk id="76" creationId="{47B36A65-D2C1-4307-980E-6DB7841DC36B}"/>
          </ac:grpSpMkLst>
        </pc:grpChg>
        <pc:cxnChg chg="del">
          <ac:chgData name="Carl Money" userId="8b169032-b970-46f9-8f34-ef31f480becf" providerId="ADAL" clId="{E065B02E-85AC-48C9-BD83-7C0E59226889}" dt="2022-07-17T19:36:06.615" v="195" actId="478"/>
          <ac:cxnSpMkLst>
            <pc:docMk/>
            <pc:sldMk cId="2850355318" sldId="258"/>
            <ac:cxnSpMk id="28" creationId="{E94DF733-A8BF-4B8C-9831-296780E153A9}"/>
          </ac:cxnSpMkLst>
        </pc:cxnChg>
        <pc:cxnChg chg="del">
          <ac:chgData name="Carl Money" userId="8b169032-b970-46f9-8f34-ef31f480becf" providerId="ADAL" clId="{E065B02E-85AC-48C9-BD83-7C0E59226889}" dt="2022-07-17T19:36:06.615" v="195" actId="478"/>
          <ac:cxnSpMkLst>
            <pc:docMk/>
            <pc:sldMk cId="2850355318" sldId="258"/>
            <ac:cxnSpMk id="31" creationId="{5B3B7230-A80E-4C0C-8D02-2A95C3B34700}"/>
          </ac:cxnSpMkLst>
        </pc:cxnChg>
        <pc:cxnChg chg="del">
          <ac:chgData name="Carl Money" userId="8b169032-b970-46f9-8f34-ef31f480becf" providerId="ADAL" clId="{E065B02E-85AC-48C9-BD83-7C0E59226889}" dt="2022-07-17T19:36:06.615" v="195" actId="478"/>
          <ac:cxnSpMkLst>
            <pc:docMk/>
            <pc:sldMk cId="2850355318" sldId="258"/>
            <ac:cxnSpMk id="34" creationId="{AE358165-498D-4767-89FB-C2239158B5B3}"/>
          </ac:cxnSpMkLst>
        </pc:cxnChg>
        <pc:cxnChg chg="del">
          <ac:chgData name="Carl Money" userId="8b169032-b970-46f9-8f34-ef31f480becf" providerId="ADAL" clId="{E065B02E-85AC-48C9-BD83-7C0E59226889}" dt="2022-07-17T19:36:06.615" v="195" actId="478"/>
          <ac:cxnSpMkLst>
            <pc:docMk/>
            <pc:sldMk cId="2850355318" sldId="258"/>
            <ac:cxnSpMk id="37" creationId="{DC426EC7-3236-490F-BAEB-7BD4F38AA46F}"/>
          </ac:cxnSpMkLst>
        </pc:cxnChg>
        <pc:cxnChg chg="del">
          <ac:chgData name="Carl Money" userId="8b169032-b970-46f9-8f34-ef31f480becf" providerId="ADAL" clId="{E065B02E-85AC-48C9-BD83-7C0E59226889}" dt="2022-07-17T19:36:06.615" v="195" actId="478"/>
          <ac:cxnSpMkLst>
            <pc:docMk/>
            <pc:sldMk cId="2850355318" sldId="258"/>
            <ac:cxnSpMk id="40" creationId="{9419F097-F0AE-46AA-B62B-D2FD002DDF2A}"/>
          </ac:cxnSpMkLst>
        </pc:cxnChg>
        <pc:cxnChg chg="del">
          <ac:chgData name="Carl Money" userId="8b169032-b970-46f9-8f34-ef31f480becf" providerId="ADAL" clId="{E065B02E-85AC-48C9-BD83-7C0E59226889}" dt="2022-07-17T19:36:09.696" v="196" actId="478"/>
          <ac:cxnSpMkLst>
            <pc:docMk/>
            <pc:sldMk cId="2850355318" sldId="258"/>
            <ac:cxnSpMk id="43" creationId="{2898B95A-ABCD-4C28-95CF-638B87A23D23}"/>
          </ac:cxnSpMkLst>
        </pc:cxnChg>
        <pc:cxnChg chg="del">
          <ac:chgData name="Carl Money" userId="8b169032-b970-46f9-8f34-ef31f480becf" providerId="ADAL" clId="{E065B02E-85AC-48C9-BD83-7C0E59226889}" dt="2022-07-17T19:36:06.615" v="195" actId="478"/>
          <ac:cxnSpMkLst>
            <pc:docMk/>
            <pc:sldMk cId="2850355318" sldId="258"/>
            <ac:cxnSpMk id="44" creationId="{0F0EFD84-2BB8-4C02-8826-2415CE609B34}"/>
          </ac:cxnSpMkLst>
        </pc:cxnChg>
        <pc:cxnChg chg="del">
          <ac:chgData name="Carl Money" userId="8b169032-b970-46f9-8f34-ef31f480becf" providerId="ADAL" clId="{E065B02E-85AC-48C9-BD83-7C0E59226889}" dt="2022-07-17T19:36:06.615" v="195" actId="478"/>
          <ac:cxnSpMkLst>
            <pc:docMk/>
            <pc:sldMk cId="2850355318" sldId="258"/>
            <ac:cxnSpMk id="47" creationId="{D81334B6-8A43-45B8-B48B-8EF484832020}"/>
          </ac:cxnSpMkLst>
        </pc:cxnChg>
        <pc:cxnChg chg="del">
          <ac:chgData name="Carl Money" userId="8b169032-b970-46f9-8f34-ef31f480becf" providerId="ADAL" clId="{E065B02E-85AC-48C9-BD83-7C0E59226889}" dt="2022-07-17T19:36:06.615" v="195" actId="478"/>
          <ac:cxnSpMkLst>
            <pc:docMk/>
            <pc:sldMk cId="2850355318" sldId="258"/>
            <ac:cxnSpMk id="48" creationId="{A0524CF3-1C44-4FCC-9170-2E8C30DFF3BF}"/>
          </ac:cxnSpMkLst>
        </pc:cxnChg>
        <pc:cxnChg chg="del">
          <ac:chgData name="Carl Money" userId="8b169032-b970-46f9-8f34-ef31f480becf" providerId="ADAL" clId="{E065B02E-85AC-48C9-BD83-7C0E59226889}" dt="2022-07-17T19:36:06.615" v="195" actId="478"/>
          <ac:cxnSpMkLst>
            <pc:docMk/>
            <pc:sldMk cId="2850355318" sldId="258"/>
            <ac:cxnSpMk id="51" creationId="{1474BF82-DD56-4D15-96B5-3ECC7EE41C4E}"/>
          </ac:cxnSpMkLst>
        </pc:cxnChg>
        <pc:cxnChg chg="del">
          <ac:chgData name="Carl Money" userId="8b169032-b970-46f9-8f34-ef31f480becf" providerId="ADAL" clId="{E065B02E-85AC-48C9-BD83-7C0E59226889}" dt="2022-07-17T19:36:06.615" v="195" actId="478"/>
          <ac:cxnSpMkLst>
            <pc:docMk/>
            <pc:sldMk cId="2850355318" sldId="258"/>
            <ac:cxnSpMk id="52" creationId="{DBABF119-9B71-449B-9BE7-7F42237AEC1C}"/>
          </ac:cxnSpMkLst>
        </pc:cxnChg>
        <pc:cxnChg chg="del">
          <ac:chgData name="Carl Money" userId="8b169032-b970-46f9-8f34-ef31f480becf" providerId="ADAL" clId="{E065B02E-85AC-48C9-BD83-7C0E59226889}" dt="2022-07-17T19:36:06.615" v="195" actId="478"/>
          <ac:cxnSpMkLst>
            <pc:docMk/>
            <pc:sldMk cId="2850355318" sldId="258"/>
            <ac:cxnSpMk id="55" creationId="{D053182E-BF35-4B8A-BE30-93163062C429}"/>
          </ac:cxnSpMkLst>
        </pc:cxnChg>
        <pc:cxnChg chg="del">
          <ac:chgData name="Carl Money" userId="8b169032-b970-46f9-8f34-ef31f480becf" providerId="ADAL" clId="{E065B02E-85AC-48C9-BD83-7C0E59226889}" dt="2022-07-17T19:36:06.615" v="195" actId="478"/>
          <ac:cxnSpMkLst>
            <pc:docMk/>
            <pc:sldMk cId="2850355318" sldId="258"/>
            <ac:cxnSpMk id="56" creationId="{6722FE2B-219A-42EF-AF85-0CE5ECD5F904}"/>
          </ac:cxnSpMkLst>
        </pc:cxnChg>
        <pc:cxnChg chg="del">
          <ac:chgData name="Carl Money" userId="8b169032-b970-46f9-8f34-ef31f480becf" providerId="ADAL" clId="{E065B02E-85AC-48C9-BD83-7C0E59226889}" dt="2022-07-17T19:36:06.615" v="195" actId="478"/>
          <ac:cxnSpMkLst>
            <pc:docMk/>
            <pc:sldMk cId="2850355318" sldId="258"/>
            <ac:cxnSpMk id="59" creationId="{213E3FCB-F3D5-4F54-8F29-83E70E4C4998}"/>
          </ac:cxnSpMkLst>
        </pc:cxnChg>
        <pc:cxnChg chg="del">
          <ac:chgData name="Carl Money" userId="8b169032-b970-46f9-8f34-ef31f480becf" providerId="ADAL" clId="{E065B02E-85AC-48C9-BD83-7C0E59226889}" dt="2022-07-17T19:36:06.615" v="195" actId="478"/>
          <ac:cxnSpMkLst>
            <pc:docMk/>
            <pc:sldMk cId="2850355318" sldId="258"/>
            <ac:cxnSpMk id="60" creationId="{E1D60378-CE93-48A4-9FF6-E229B0BBC546}"/>
          </ac:cxnSpMkLst>
        </pc:cxnChg>
        <pc:cxnChg chg="add mod">
          <ac:chgData name="Carl Money" userId="8b169032-b970-46f9-8f34-ef31f480becf" providerId="ADAL" clId="{E065B02E-85AC-48C9-BD83-7C0E59226889}" dt="2022-07-17T19:38:10.829" v="199" actId="1582"/>
          <ac:cxnSpMkLst>
            <pc:docMk/>
            <pc:sldMk cId="2850355318" sldId="258"/>
            <ac:cxnSpMk id="72" creationId="{19618D1B-9A44-42A5-8D6B-64C8D9A8C41B}"/>
          </ac:cxnSpMkLst>
        </pc:cxnChg>
        <pc:cxnChg chg="add mod">
          <ac:chgData name="Carl Money" userId="8b169032-b970-46f9-8f34-ef31f480becf" providerId="ADAL" clId="{E065B02E-85AC-48C9-BD83-7C0E59226889}" dt="2022-07-17T19:48:18.101" v="463" actId="1582"/>
          <ac:cxnSpMkLst>
            <pc:docMk/>
            <pc:sldMk cId="2850355318" sldId="258"/>
            <ac:cxnSpMk id="91" creationId="{4D0D9796-3250-48E9-B0E7-60CE26781B6E}"/>
          </ac:cxnSpMkLst>
        </pc:cxnChg>
        <pc:cxnChg chg="add mod">
          <ac:chgData name="Carl Money" userId="8b169032-b970-46f9-8f34-ef31f480becf" providerId="ADAL" clId="{E065B02E-85AC-48C9-BD83-7C0E59226889}" dt="2022-07-17T19:52:10.223" v="554" actId="1582"/>
          <ac:cxnSpMkLst>
            <pc:docMk/>
            <pc:sldMk cId="2850355318" sldId="258"/>
            <ac:cxnSpMk id="100" creationId="{78B84451-CBD0-464D-8F8B-B0C063A6669A}"/>
          </ac:cxnSpMkLst>
        </pc:cxnChg>
        <pc:cxnChg chg="add mod">
          <ac:chgData name="Carl Money" userId="8b169032-b970-46f9-8f34-ef31f480becf" providerId="ADAL" clId="{E065B02E-85AC-48C9-BD83-7C0E59226889}" dt="2022-07-17T19:52:28.810" v="558" actId="14100"/>
          <ac:cxnSpMkLst>
            <pc:docMk/>
            <pc:sldMk cId="2850355318" sldId="258"/>
            <ac:cxnSpMk id="101" creationId="{5225BD01-612A-4AD6-88FF-75265075C41C}"/>
          </ac:cxnSpMkLst>
        </pc:cxnChg>
        <pc:cxnChg chg="add mod">
          <ac:chgData name="Carl Money" userId="8b169032-b970-46f9-8f34-ef31f480becf" providerId="ADAL" clId="{E065B02E-85AC-48C9-BD83-7C0E59226889}" dt="2022-07-17T19:52:40.992" v="562" actId="14100"/>
          <ac:cxnSpMkLst>
            <pc:docMk/>
            <pc:sldMk cId="2850355318" sldId="258"/>
            <ac:cxnSpMk id="104" creationId="{0E32CE54-D414-4BEC-99D7-0231A9E88DB3}"/>
          </ac:cxnSpMkLst>
        </pc:cxnChg>
        <pc:cxnChg chg="add mod">
          <ac:chgData name="Carl Money" userId="8b169032-b970-46f9-8f34-ef31f480becf" providerId="ADAL" clId="{E065B02E-85AC-48C9-BD83-7C0E59226889}" dt="2022-07-17T19:52:57.129" v="566" actId="14100"/>
          <ac:cxnSpMkLst>
            <pc:docMk/>
            <pc:sldMk cId="2850355318" sldId="258"/>
            <ac:cxnSpMk id="107" creationId="{06C8B632-5342-45FD-A0F9-501F614E59CE}"/>
          </ac:cxnSpMkLst>
        </pc:cxnChg>
        <pc:cxnChg chg="add mod">
          <ac:chgData name="Carl Money" userId="8b169032-b970-46f9-8f34-ef31f480becf" providerId="ADAL" clId="{E065B02E-85AC-48C9-BD83-7C0E59226889}" dt="2022-07-17T19:53:08.221" v="570" actId="14100"/>
          <ac:cxnSpMkLst>
            <pc:docMk/>
            <pc:sldMk cId="2850355318" sldId="258"/>
            <ac:cxnSpMk id="110" creationId="{2CCF330D-0DA8-4369-9B15-564EDE9FE564}"/>
          </ac:cxnSpMkLst>
        </pc:cxnChg>
        <pc:cxnChg chg="add mod">
          <ac:chgData name="Carl Money" userId="8b169032-b970-46f9-8f34-ef31f480becf" providerId="ADAL" clId="{E065B02E-85AC-48C9-BD83-7C0E59226889}" dt="2022-07-17T19:53:18.961" v="574" actId="14100"/>
          <ac:cxnSpMkLst>
            <pc:docMk/>
            <pc:sldMk cId="2850355318" sldId="258"/>
            <ac:cxnSpMk id="113" creationId="{E8B3F15A-D8D8-49D6-855E-BA635996828D}"/>
          </ac:cxnSpMkLst>
        </pc:cxnChg>
      </pc:sldChg>
      <pc:sldChg chg="modSp mod">
        <pc:chgData name="Carl Money" userId="8b169032-b970-46f9-8f34-ef31f480becf" providerId="ADAL" clId="{E065B02E-85AC-48C9-BD83-7C0E59226889}" dt="2022-07-17T21:25:05.302" v="6081" actId="20577"/>
        <pc:sldMkLst>
          <pc:docMk/>
          <pc:sldMk cId="3027188697" sldId="260"/>
        </pc:sldMkLst>
        <pc:spChg chg="mod">
          <ac:chgData name="Carl Money" userId="8b169032-b970-46f9-8f34-ef31f480becf" providerId="ADAL" clId="{E065B02E-85AC-48C9-BD83-7C0E59226889}" dt="2022-07-17T21:25:05.302" v="6081" actId="20577"/>
          <ac:spMkLst>
            <pc:docMk/>
            <pc:sldMk cId="3027188697" sldId="260"/>
            <ac:spMk id="2" creationId="{0D87B00F-F1C1-43F0-8C0F-A75B2ECD16A1}"/>
          </ac:spMkLst>
        </pc:spChg>
        <pc:spChg chg="mod">
          <ac:chgData name="Carl Money" userId="8b169032-b970-46f9-8f34-ef31f480becf" providerId="ADAL" clId="{E065B02E-85AC-48C9-BD83-7C0E59226889}" dt="2022-07-17T20:07:48.659" v="1825" actId="20577"/>
          <ac:spMkLst>
            <pc:docMk/>
            <pc:sldMk cId="3027188697" sldId="260"/>
            <ac:spMk id="3" creationId="{59D6A7CC-27F3-44F2-95C9-0EA831172382}"/>
          </ac:spMkLst>
        </pc:spChg>
        <pc:spChg chg="mod">
          <ac:chgData name="Carl Money" userId="8b169032-b970-46f9-8f34-ef31f480becf" providerId="ADAL" clId="{E065B02E-85AC-48C9-BD83-7C0E59226889}" dt="2022-07-17T21:24:55.009" v="6079" actId="1076"/>
          <ac:spMkLst>
            <pc:docMk/>
            <pc:sldMk cId="3027188697" sldId="260"/>
            <ac:spMk id="4" creationId="{600CE028-3237-4950-89F9-65CF5A988AD1}"/>
          </ac:spMkLst>
        </pc:spChg>
      </pc:sldChg>
      <pc:sldChg chg="del">
        <pc:chgData name="Carl Money" userId="8b169032-b970-46f9-8f34-ef31f480becf" providerId="ADAL" clId="{E065B02E-85AC-48C9-BD83-7C0E59226889}" dt="2022-07-17T21:22:00.891" v="5926" actId="2696"/>
        <pc:sldMkLst>
          <pc:docMk/>
          <pc:sldMk cId="385731955" sldId="265"/>
        </pc:sldMkLst>
      </pc:sldChg>
      <pc:sldChg chg="del">
        <pc:chgData name="Carl Money" userId="8b169032-b970-46f9-8f34-ef31f480becf" providerId="ADAL" clId="{E065B02E-85AC-48C9-BD83-7C0E59226889}" dt="2022-07-17T21:22:00.891" v="5926" actId="2696"/>
        <pc:sldMkLst>
          <pc:docMk/>
          <pc:sldMk cId="840796492" sldId="266"/>
        </pc:sldMkLst>
      </pc:sldChg>
      <pc:sldChg chg="del">
        <pc:chgData name="Carl Money" userId="8b169032-b970-46f9-8f34-ef31f480becf" providerId="ADAL" clId="{E065B02E-85AC-48C9-BD83-7C0E59226889}" dt="2022-07-17T21:22:00.891" v="5926" actId="2696"/>
        <pc:sldMkLst>
          <pc:docMk/>
          <pc:sldMk cId="2166569870" sldId="267"/>
        </pc:sldMkLst>
      </pc:sldChg>
      <pc:sldChg chg="del">
        <pc:chgData name="Carl Money" userId="8b169032-b970-46f9-8f34-ef31f480becf" providerId="ADAL" clId="{E065B02E-85AC-48C9-BD83-7C0E59226889}" dt="2022-07-17T21:22:00.891" v="5926" actId="2696"/>
        <pc:sldMkLst>
          <pc:docMk/>
          <pc:sldMk cId="2051788352" sldId="268"/>
        </pc:sldMkLst>
      </pc:sldChg>
      <pc:sldChg chg="del">
        <pc:chgData name="Carl Money" userId="8b169032-b970-46f9-8f34-ef31f480becf" providerId="ADAL" clId="{E065B02E-85AC-48C9-BD83-7C0E59226889}" dt="2022-07-17T21:22:00.891" v="5926" actId="2696"/>
        <pc:sldMkLst>
          <pc:docMk/>
          <pc:sldMk cId="1398143219" sldId="270"/>
        </pc:sldMkLst>
      </pc:sldChg>
      <pc:sldChg chg="del">
        <pc:chgData name="Carl Money" userId="8b169032-b970-46f9-8f34-ef31f480becf" providerId="ADAL" clId="{E065B02E-85AC-48C9-BD83-7C0E59226889}" dt="2022-07-17T21:22:00.891" v="5926" actId="2696"/>
        <pc:sldMkLst>
          <pc:docMk/>
          <pc:sldMk cId="1894014609" sldId="271"/>
        </pc:sldMkLst>
      </pc:sldChg>
      <pc:sldChg chg="addSp delSp modSp add mod ord">
        <pc:chgData name="Carl Money" userId="8b169032-b970-46f9-8f34-ef31f480becf" providerId="ADAL" clId="{E065B02E-85AC-48C9-BD83-7C0E59226889}" dt="2022-07-17T21:37:57.182" v="6841" actId="20577"/>
        <pc:sldMkLst>
          <pc:docMk/>
          <pc:sldMk cId="2680707652" sldId="272"/>
        </pc:sldMkLst>
        <pc:spChg chg="del">
          <ac:chgData name="Carl Money" userId="8b169032-b970-46f9-8f34-ef31f480becf" providerId="ADAL" clId="{E065B02E-85AC-48C9-BD83-7C0E59226889}" dt="2022-07-17T21:25:27.741" v="6082" actId="478"/>
          <ac:spMkLst>
            <pc:docMk/>
            <pc:sldMk cId="2680707652" sldId="272"/>
            <ac:spMk id="2" creationId="{0D87B00F-F1C1-43F0-8C0F-A75B2ECD16A1}"/>
          </ac:spMkLst>
        </pc:spChg>
        <pc:spChg chg="mod">
          <ac:chgData name="Carl Money" userId="8b169032-b970-46f9-8f34-ef31f480becf" providerId="ADAL" clId="{E065B02E-85AC-48C9-BD83-7C0E59226889}" dt="2022-07-17T21:37:57.182" v="6841" actId="20577"/>
          <ac:spMkLst>
            <pc:docMk/>
            <pc:sldMk cId="2680707652" sldId="272"/>
            <ac:spMk id="3" creationId="{59D6A7CC-27F3-44F2-95C9-0EA831172382}"/>
          </ac:spMkLst>
        </pc:spChg>
        <pc:spChg chg="add del mod">
          <ac:chgData name="Carl Money" userId="8b169032-b970-46f9-8f34-ef31f480becf" providerId="ADAL" clId="{E065B02E-85AC-48C9-BD83-7C0E59226889}" dt="2022-07-17T21:25:31.457" v="6084" actId="478"/>
          <ac:spMkLst>
            <pc:docMk/>
            <pc:sldMk cId="2680707652" sldId="272"/>
            <ac:spMk id="6" creationId="{7C991C5C-1A02-426A-B917-11DE42462681}"/>
          </ac:spMkLst>
        </pc:spChg>
        <pc:spChg chg="add mod">
          <ac:chgData name="Carl Money" userId="8b169032-b970-46f9-8f34-ef31f480becf" providerId="ADAL" clId="{E065B02E-85AC-48C9-BD83-7C0E59226889}" dt="2022-07-17T21:25:28.399" v="6083"/>
          <ac:spMkLst>
            <pc:docMk/>
            <pc:sldMk cId="2680707652" sldId="272"/>
            <ac:spMk id="8" creationId="{03D7596A-36DA-402F-BA33-78F709E19205}"/>
          </ac:spMkLst>
        </pc:spChg>
      </pc:sldChg>
      <pc:sldChg chg="addSp delSp modSp add mod">
        <pc:chgData name="Carl Money" userId="8b169032-b970-46f9-8f34-ef31f480becf" providerId="ADAL" clId="{E065B02E-85AC-48C9-BD83-7C0E59226889}" dt="2022-07-17T21:28:53.996" v="6343" actId="20577"/>
        <pc:sldMkLst>
          <pc:docMk/>
          <pc:sldMk cId="3130316429" sldId="273"/>
        </pc:sldMkLst>
        <pc:spChg chg="del mod">
          <ac:chgData name="Carl Money" userId="8b169032-b970-46f9-8f34-ef31f480becf" providerId="ADAL" clId="{E065B02E-85AC-48C9-BD83-7C0E59226889}" dt="2022-07-17T21:28:33.786" v="6318" actId="478"/>
          <ac:spMkLst>
            <pc:docMk/>
            <pc:sldMk cId="3130316429" sldId="273"/>
            <ac:spMk id="2" creationId="{0D87B00F-F1C1-43F0-8C0F-A75B2ECD16A1}"/>
          </ac:spMkLst>
        </pc:spChg>
        <pc:spChg chg="mod">
          <ac:chgData name="Carl Money" userId="8b169032-b970-46f9-8f34-ef31f480becf" providerId="ADAL" clId="{E065B02E-85AC-48C9-BD83-7C0E59226889}" dt="2022-07-17T21:27:40.381" v="6309" actId="207"/>
          <ac:spMkLst>
            <pc:docMk/>
            <pc:sldMk cId="3130316429" sldId="273"/>
            <ac:spMk id="3" creationId="{59D6A7CC-27F3-44F2-95C9-0EA831172382}"/>
          </ac:spMkLst>
        </pc:spChg>
        <pc:spChg chg="add del mod">
          <ac:chgData name="Carl Money" userId="8b169032-b970-46f9-8f34-ef31f480becf" providerId="ADAL" clId="{E065B02E-85AC-48C9-BD83-7C0E59226889}" dt="2022-07-17T21:28:39.135" v="6320" actId="478"/>
          <ac:spMkLst>
            <pc:docMk/>
            <pc:sldMk cId="3130316429" sldId="273"/>
            <ac:spMk id="6" creationId="{9D4445E3-5208-416A-95B9-E4BDE1D1E175}"/>
          </ac:spMkLst>
        </pc:spChg>
        <pc:spChg chg="add mod">
          <ac:chgData name="Carl Money" userId="8b169032-b970-46f9-8f34-ef31f480becf" providerId="ADAL" clId="{E065B02E-85AC-48C9-BD83-7C0E59226889}" dt="2022-07-17T21:28:53.996" v="6343" actId="20577"/>
          <ac:spMkLst>
            <pc:docMk/>
            <pc:sldMk cId="3130316429" sldId="273"/>
            <ac:spMk id="8" creationId="{855615AD-0C75-4ED6-AEF8-B95896037C3B}"/>
          </ac:spMkLst>
        </pc:spChg>
      </pc:sldChg>
      <pc:sldChg chg="addSp delSp modSp add mod">
        <pc:chgData name="Carl Money" userId="8b169032-b970-46f9-8f34-ef31f480becf" providerId="ADAL" clId="{E065B02E-85AC-48C9-BD83-7C0E59226889}" dt="2022-07-17T21:50:18.646" v="7860" actId="20577"/>
        <pc:sldMkLst>
          <pc:docMk/>
          <pc:sldMk cId="3087272793" sldId="274"/>
        </pc:sldMkLst>
        <pc:spChg chg="del mod">
          <ac:chgData name="Carl Money" userId="8b169032-b970-46f9-8f34-ef31f480becf" providerId="ADAL" clId="{E065B02E-85AC-48C9-BD83-7C0E59226889}" dt="2022-07-17T21:29:02.886" v="6344" actId="478"/>
          <ac:spMkLst>
            <pc:docMk/>
            <pc:sldMk cId="3087272793" sldId="274"/>
            <ac:spMk id="2" creationId="{0D87B00F-F1C1-43F0-8C0F-A75B2ECD16A1}"/>
          </ac:spMkLst>
        </pc:spChg>
        <pc:spChg chg="mod">
          <ac:chgData name="Carl Money" userId="8b169032-b970-46f9-8f34-ef31f480becf" providerId="ADAL" clId="{E065B02E-85AC-48C9-BD83-7C0E59226889}" dt="2022-07-17T21:30:21.583" v="6565" actId="313"/>
          <ac:spMkLst>
            <pc:docMk/>
            <pc:sldMk cId="3087272793" sldId="274"/>
            <ac:spMk id="3" creationId="{59D6A7CC-27F3-44F2-95C9-0EA831172382}"/>
          </ac:spMkLst>
        </pc:spChg>
        <pc:spChg chg="add del mod">
          <ac:chgData name="Carl Money" userId="8b169032-b970-46f9-8f34-ef31f480becf" providerId="ADAL" clId="{E065B02E-85AC-48C9-BD83-7C0E59226889}" dt="2022-07-17T21:29:06.356" v="6345" actId="478"/>
          <ac:spMkLst>
            <pc:docMk/>
            <pc:sldMk cId="3087272793" sldId="274"/>
            <ac:spMk id="7" creationId="{3F3BDAC3-730C-4F48-B049-C1B5F8A7C693}"/>
          </ac:spMkLst>
        </pc:spChg>
        <pc:spChg chg="add mod">
          <ac:chgData name="Carl Money" userId="8b169032-b970-46f9-8f34-ef31f480becf" providerId="ADAL" clId="{E065B02E-85AC-48C9-BD83-7C0E59226889}" dt="2022-07-17T21:50:18.646" v="7860" actId="20577"/>
          <ac:spMkLst>
            <pc:docMk/>
            <pc:sldMk cId="3087272793" sldId="274"/>
            <ac:spMk id="9" creationId="{08C8256F-2C1D-45CA-A613-D0212CC33C27}"/>
          </ac:spMkLst>
        </pc:spChg>
        <pc:graphicFrameChg chg="add del mod modGraphic">
          <ac:chgData name="Carl Money" userId="8b169032-b970-46f9-8f34-ef31f480becf" providerId="ADAL" clId="{E065B02E-85AC-48C9-BD83-7C0E59226889}" dt="2022-07-17T20:23:04.568" v="2559" actId="3680"/>
          <ac:graphicFrameMkLst>
            <pc:docMk/>
            <pc:sldMk cId="3087272793" sldId="274"/>
            <ac:graphicFrameMk id="5" creationId="{C0D331CD-432C-4C9C-91ED-7C778D22D4D8}"/>
          </ac:graphicFrameMkLst>
        </pc:graphicFrameChg>
      </pc:sldChg>
      <pc:sldChg chg="addSp delSp modSp add del mod">
        <pc:chgData name="Carl Money" userId="8b169032-b970-46f9-8f34-ef31f480becf" providerId="ADAL" clId="{E065B02E-85AC-48C9-BD83-7C0E59226889}" dt="2022-07-17T20:51:26.072" v="3716" actId="2696"/>
        <pc:sldMkLst>
          <pc:docMk/>
          <pc:sldMk cId="2231846242" sldId="275"/>
        </pc:sldMkLst>
        <pc:spChg chg="mod">
          <ac:chgData name="Carl Money" userId="8b169032-b970-46f9-8f34-ef31f480becf" providerId="ADAL" clId="{E065B02E-85AC-48C9-BD83-7C0E59226889}" dt="2022-07-17T20:19:59.800" v="2505" actId="20577"/>
          <ac:spMkLst>
            <pc:docMk/>
            <pc:sldMk cId="2231846242" sldId="275"/>
            <ac:spMk id="2" creationId="{0D87B00F-F1C1-43F0-8C0F-A75B2ECD16A1}"/>
          </ac:spMkLst>
        </pc:spChg>
        <pc:spChg chg="del mod">
          <ac:chgData name="Carl Money" userId="8b169032-b970-46f9-8f34-ef31f480becf" providerId="ADAL" clId="{E065B02E-85AC-48C9-BD83-7C0E59226889}" dt="2022-07-17T20:23:57.680" v="2580" actId="478"/>
          <ac:spMkLst>
            <pc:docMk/>
            <pc:sldMk cId="2231846242" sldId="275"/>
            <ac:spMk id="3" creationId="{59D6A7CC-27F3-44F2-95C9-0EA831172382}"/>
          </ac:spMkLst>
        </pc:spChg>
        <pc:spChg chg="add del mod">
          <ac:chgData name="Carl Money" userId="8b169032-b970-46f9-8f34-ef31f480becf" providerId="ADAL" clId="{E065B02E-85AC-48C9-BD83-7C0E59226889}" dt="2022-07-17T20:23:59.354" v="2581" actId="478"/>
          <ac:spMkLst>
            <pc:docMk/>
            <pc:sldMk cId="2231846242" sldId="275"/>
            <ac:spMk id="6" creationId="{8904CDB0-AC5A-4D4E-BF64-4D9D2F53ECA9}"/>
          </ac:spMkLst>
        </pc:spChg>
        <pc:graphicFrameChg chg="add mod modGraphic">
          <ac:chgData name="Carl Money" userId="8b169032-b970-46f9-8f34-ef31f480becf" providerId="ADAL" clId="{E065B02E-85AC-48C9-BD83-7C0E59226889}" dt="2022-07-17T20:35:12.061" v="3122" actId="2165"/>
          <ac:graphicFrameMkLst>
            <pc:docMk/>
            <pc:sldMk cId="2231846242" sldId="275"/>
            <ac:graphicFrameMk id="7" creationId="{3A4AC063-761F-42F4-9C87-ED8946EDAD86}"/>
          </ac:graphicFrameMkLst>
        </pc:graphicFrameChg>
      </pc:sldChg>
      <pc:sldChg chg="addSp delSp modSp add mod ord">
        <pc:chgData name="Carl Money" userId="8b169032-b970-46f9-8f34-ef31f480becf" providerId="ADAL" clId="{E065B02E-85AC-48C9-BD83-7C0E59226889}" dt="2022-07-17T21:33:07.347" v="6624" actId="20577"/>
        <pc:sldMkLst>
          <pc:docMk/>
          <pc:sldMk cId="1831919207" sldId="276"/>
        </pc:sldMkLst>
        <pc:spChg chg="del mod">
          <ac:chgData name="Carl Money" userId="8b169032-b970-46f9-8f34-ef31f480becf" providerId="ADAL" clId="{E065B02E-85AC-48C9-BD83-7C0E59226889}" dt="2022-07-17T21:30:49.047" v="6566" actId="478"/>
          <ac:spMkLst>
            <pc:docMk/>
            <pc:sldMk cId="1831919207" sldId="276"/>
            <ac:spMk id="2" creationId="{0D87B00F-F1C1-43F0-8C0F-A75B2ECD16A1}"/>
          </ac:spMkLst>
        </pc:spChg>
        <pc:spChg chg="mod">
          <ac:chgData name="Carl Money" userId="8b169032-b970-46f9-8f34-ef31f480becf" providerId="ADAL" clId="{E065B02E-85AC-48C9-BD83-7C0E59226889}" dt="2022-07-17T21:33:07.347" v="6624" actId="20577"/>
          <ac:spMkLst>
            <pc:docMk/>
            <pc:sldMk cId="1831919207" sldId="276"/>
            <ac:spMk id="3" creationId="{59D6A7CC-27F3-44F2-95C9-0EA831172382}"/>
          </ac:spMkLst>
        </pc:spChg>
        <pc:spChg chg="add del mod">
          <ac:chgData name="Carl Money" userId="8b169032-b970-46f9-8f34-ef31f480becf" providerId="ADAL" clId="{E065B02E-85AC-48C9-BD83-7C0E59226889}" dt="2022-07-17T21:30:51.664" v="6567" actId="478"/>
          <ac:spMkLst>
            <pc:docMk/>
            <pc:sldMk cId="1831919207" sldId="276"/>
            <ac:spMk id="7" creationId="{7B39FC1B-5A92-4DAA-A282-5C5467627B90}"/>
          </ac:spMkLst>
        </pc:spChg>
        <pc:spChg chg="add mod">
          <ac:chgData name="Carl Money" userId="8b169032-b970-46f9-8f34-ef31f480becf" providerId="ADAL" clId="{E065B02E-85AC-48C9-BD83-7C0E59226889}" dt="2022-07-17T21:31:12.559" v="6603" actId="27636"/>
          <ac:spMkLst>
            <pc:docMk/>
            <pc:sldMk cId="1831919207" sldId="276"/>
            <ac:spMk id="9" creationId="{BCE60023-40A4-4DCB-8889-E85856266A9B}"/>
          </ac:spMkLst>
        </pc:spChg>
        <pc:graphicFrameChg chg="add del mod modGraphic">
          <ac:chgData name="Carl Money" userId="8b169032-b970-46f9-8f34-ef31f480becf" providerId="ADAL" clId="{E065B02E-85AC-48C9-BD83-7C0E59226889}" dt="2022-07-17T20:51:46.998" v="3717" actId="478"/>
          <ac:graphicFrameMkLst>
            <pc:docMk/>
            <pc:sldMk cId="1831919207" sldId="276"/>
            <ac:graphicFrameMk id="5" creationId="{994D47B8-0F70-42EC-8FE0-CA5B0EE4A760}"/>
          </ac:graphicFrameMkLst>
        </pc:graphicFrameChg>
      </pc:sldChg>
      <pc:sldChg chg="delSp modSp add mod ord">
        <pc:chgData name="Carl Money" userId="8b169032-b970-46f9-8f34-ef31f480becf" providerId="ADAL" clId="{E065B02E-85AC-48C9-BD83-7C0E59226889}" dt="2022-07-17T21:32:30.247" v="6621" actId="1036"/>
        <pc:sldMkLst>
          <pc:docMk/>
          <pc:sldMk cId="2265138025" sldId="277"/>
        </pc:sldMkLst>
        <pc:spChg chg="mod">
          <ac:chgData name="Carl Money" userId="8b169032-b970-46f9-8f34-ef31f480becf" providerId="ADAL" clId="{E065B02E-85AC-48C9-BD83-7C0E59226889}" dt="2022-07-17T21:32:30.247" v="6621" actId="1036"/>
          <ac:spMkLst>
            <pc:docMk/>
            <pc:sldMk cId="2265138025" sldId="277"/>
            <ac:spMk id="2" creationId="{0D87B00F-F1C1-43F0-8C0F-A75B2ECD16A1}"/>
          </ac:spMkLst>
        </pc:spChg>
        <pc:spChg chg="mod">
          <ac:chgData name="Carl Money" userId="8b169032-b970-46f9-8f34-ef31f480becf" providerId="ADAL" clId="{E065B02E-85AC-48C9-BD83-7C0E59226889}" dt="2022-07-17T20:56:44.540" v="4533" actId="20577"/>
          <ac:spMkLst>
            <pc:docMk/>
            <pc:sldMk cId="2265138025" sldId="277"/>
            <ac:spMk id="3" creationId="{59D6A7CC-27F3-44F2-95C9-0EA831172382}"/>
          </ac:spMkLst>
        </pc:spChg>
        <pc:graphicFrameChg chg="del">
          <ac:chgData name="Carl Money" userId="8b169032-b970-46f9-8f34-ef31f480becf" providerId="ADAL" clId="{E065B02E-85AC-48C9-BD83-7C0E59226889}" dt="2022-07-17T20:47:22.365" v="3377" actId="478"/>
          <ac:graphicFrameMkLst>
            <pc:docMk/>
            <pc:sldMk cId="2265138025" sldId="277"/>
            <ac:graphicFrameMk id="5" creationId="{994D47B8-0F70-42EC-8FE0-CA5B0EE4A760}"/>
          </ac:graphicFrameMkLst>
        </pc:graphicFrameChg>
      </pc:sldChg>
      <pc:sldChg chg="addSp delSp modSp add mod ord">
        <pc:chgData name="Carl Money" userId="8b169032-b970-46f9-8f34-ef31f480becf" providerId="ADAL" clId="{E065B02E-85AC-48C9-BD83-7C0E59226889}" dt="2022-07-17T21:33:46.985" v="6636"/>
        <pc:sldMkLst>
          <pc:docMk/>
          <pc:sldMk cId="3925086271" sldId="278"/>
        </pc:sldMkLst>
        <pc:spChg chg="del">
          <ac:chgData name="Carl Money" userId="8b169032-b970-46f9-8f34-ef31f480becf" providerId="ADAL" clId="{E065B02E-85AC-48C9-BD83-7C0E59226889}" dt="2022-07-17T21:33:42.151" v="6634" actId="478"/>
          <ac:spMkLst>
            <pc:docMk/>
            <pc:sldMk cId="3925086271" sldId="278"/>
            <ac:spMk id="2" creationId="{0D87B00F-F1C1-43F0-8C0F-A75B2ECD16A1}"/>
          </ac:spMkLst>
        </pc:spChg>
        <pc:spChg chg="mod">
          <ac:chgData name="Carl Money" userId="8b169032-b970-46f9-8f34-ef31f480becf" providerId="ADAL" clId="{E065B02E-85AC-48C9-BD83-7C0E59226889}" dt="2022-07-17T21:33:29.421" v="6633" actId="207"/>
          <ac:spMkLst>
            <pc:docMk/>
            <pc:sldMk cId="3925086271" sldId="278"/>
            <ac:spMk id="3" creationId="{59D6A7CC-27F3-44F2-95C9-0EA831172382}"/>
          </ac:spMkLst>
        </pc:spChg>
        <pc:spChg chg="add del mod">
          <ac:chgData name="Carl Money" userId="8b169032-b970-46f9-8f34-ef31f480becf" providerId="ADAL" clId="{E065B02E-85AC-48C9-BD83-7C0E59226889}" dt="2022-07-17T21:33:46.131" v="6635" actId="478"/>
          <ac:spMkLst>
            <pc:docMk/>
            <pc:sldMk cId="3925086271" sldId="278"/>
            <ac:spMk id="6" creationId="{3F7E579B-F256-454E-8850-A3F609746483}"/>
          </ac:spMkLst>
        </pc:spChg>
        <pc:spChg chg="add mod">
          <ac:chgData name="Carl Money" userId="8b169032-b970-46f9-8f34-ef31f480becf" providerId="ADAL" clId="{E065B02E-85AC-48C9-BD83-7C0E59226889}" dt="2022-07-17T21:33:46.985" v="6636"/>
          <ac:spMkLst>
            <pc:docMk/>
            <pc:sldMk cId="3925086271" sldId="278"/>
            <ac:spMk id="8" creationId="{6C1EC588-1DE4-4BC8-8423-8FB48F3E0B65}"/>
          </ac:spMkLst>
        </pc:spChg>
      </pc:sldChg>
      <pc:sldChg chg="addSp delSp modSp add mod ord">
        <pc:chgData name="Carl Money" userId="8b169032-b970-46f9-8f34-ef31f480becf" providerId="ADAL" clId="{E065B02E-85AC-48C9-BD83-7C0E59226889}" dt="2022-07-17T21:34:47.931" v="6674" actId="207"/>
        <pc:sldMkLst>
          <pc:docMk/>
          <pc:sldMk cId="1202309940" sldId="279"/>
        </pc:sldMkLst>
        <pc:spChg chg="del mod">
          <ac:chgData name="Carl Money" userId="8b169032-b970-46f9-8f34-ef31f480becf" providerId="ADAL" clId="{E065B02E-85AC-48C9-BD83-7C0E59226889}" dt="2022-07-17T21:33:54.895" v="6637" actId="478"/>
          <ac:spMkLst>
            <pc:docMk/>
            <pc:sldMk cId="1202309940" sldId="279"/>
            <ac:spMk id="2" creationId="{0D87B00F-F1C1-43F0-8C0F-A75B2ECD16A1}"/>
          </ac:spMkLst>
        </pc:spChg>
        <pc:spChg chg="mod">
          <ac:chgData name="Carl Money" userId="8b169032-b970-46f9-8f34-ef31f480becf" providerId="ADAL" clId="{E065B02E-85AC-48C9-BD83-7C0E59226889}" dt="2022-07-17T21:34:47.931" v="6674" actId="207"/>
          <ac:spMkLst>
            <pc:docMk/>
            <pc:sldMk cId="1202309940" sldId="279"/>
            <ac:spMk id="3" creationId="{59D6A7CC-27F3-44F2-95C9-0EA831172382}"/>
          </ac:spMkLst>
        </pc:spChg>
        <pc:spChg chg="add del mod">
          <ac:chgData name="Carl Money" userId="8b169032-b970-46f9-8f34-ef31f480becf" providerId="ADAL" clId="{E065B02E-85AC-48C9-BD83-7C0E59226889}" dt="2022-07-17T21:33:58.605" v="6638" actId="478"/>
          <ac:spMkLst>
            <pc:docMk/>
            <pc:sldMk cId="1202309940" sldId="279"/>
            <ac:spMk id="6" creationId="{23778E38-F82F-4A4E-9196-7D2E246853F7}"/>
          </ac:spMkLst>
        </pc:spChg>
        <pc:spChg chg="add mod">
          <ac:chgData name="Carl Money" userId="8b169032-b970-46f9-8f34-ef31f480becf" providerId="ADAL" clId="{E065B02E-85AC-48C9-BD83-7C0E59226889}" dt="2022-07-17T21:34:16.976" v="6662" actId="403"/>
          <ac:spMkLst>
            <pc:docMk/>
            <pc:sldMk cId="1202309940" sldId="279"/>
            <ac:spMk id="8" creationId="{14318F55-F42D-4CC1-8940-7394AB843365}"/>
          </ac:spMkLst>
        </pc:spChg>
      </pc:sldChg>
      <pc:sldChg chg="addSp delSp modSp add mod">
        <pc:chgData name="Carl Money" userId="8b169032-b970-46f9-8f34-ef31f480becf" providerId="ADAL" clId="{E065B02E-85AC-48C9-BD83-7C0E59226889}" dt="2022-07-17T21:59:51.362" v="8565" actId="207"/>
        <pc:sldMkLst>
          <pc:docMk/>
          <pc:sldMk cId="3269753386" sldId="280"/>
        </pc:sldMkLst>
        <pc:spChg chg="del mod">
          <ac:chgData name="Carl Money" userId="8b169032-b970-46f9-8f34-ef31f480becf" providerId="ADAL" clId="{E065B02E-85AC-48C9-BD83-7C0E59226889}" dt="2022-07-17T21:35:00.194" v="6676" actId="478"/>
          <ac:spMkLst>
            <pc:docMk/>
            <pc:sldMk cId="3269753386" sldId="280"/>
            <ac:spMk id="2" creationId="{0D87B00F-F1C1-43F0-8C0F-A75B2ECD16A1}"/>
          </ac:spMkLst>
        </pc:spChg>
        <pc:spChg chg="mod">
          <ac:chgData name="Carl Money" userId="8b169032-b970-46f9-8f34-ef31f480becf" providerId="ADAL" clId="{E065B02E-85AC-48C9-BD83-7C0E59226889}" dt="2022-07-17T21:59:51.362" v="8565" actId="207"/>
          <ac:spMkLst>
            <pc:docMk/>
            <pc:sldMk cId="3269753386" sldId="280"/>
            <ac:spMk id="3" creationId="{59D6A7CC-27F3-44F2-95C9-0EA831172382}"/>
          </ac:spMkLst>
        </pc:spChg>
        <pc:spChg chg="add del mod">
          <ac:chgData name="Carl Money" userId="8b169032-b970-46f9-8f34-ef31f480becf" providerId="ADAL" clId="{E065B02E-85AC-48C9-BD83-7C0E59226889}" dt="2022-07-17T21:35:03.158" v="6677" actId="478"/>
          <ac:spMkLst>
            <pc:docMk/>
            <pc:sldMk cId="3269753386" sldId="280"/>
            <ac:spMk id="6" creationId="{7F9E3D81-EB0C-426A-87A1-31A7B942CFE7}"/>
          </ac:spMkLst>
        </pc:spChg>
        <pc:spChg chg="add mod">
          <ac:chgData name="Carl Money" userId="8b169032-b970-46f9-8f34-ef31f480becf" providerId="ADAL" clId="{E065B02E-85AC-48C9-BD83-7C0E59226889}" dt="2022-07-17T21:51:10.481" v="7900" actId="20577"/>
          <ac:spMkLst>
            <pc:docMk/>
            <pc:sldMk cId="3269753386" sldId="280"/>
            <ac:spMk id="8" creationId="{7EBD891F-6CA4-4972-A7AC-6D331B2F17FB}"/>
          </ac:spMkLst>
        </pc:spChg>
      </pc:sldChg>
      <pc:sldChg chg="addSp delSp modSp add del mod ord">
        <pc:chgData name="Carl Money" userId="8b169032-b970-46f9-8f34-ef31f480becf" providerId="ADAL" clId="{E065B02E-85AC-48C9-BD83-7C0E59226889}" dt="2022-07-17T21:21:46.396" v="5916" actId="47"/>
        <pc:sldMkLst>
          <pc:docMk/>
          <pc:sldMk cId="3278099933" sldId="281"/>
        </pc:sldMkLst>
        <pc:spChg chg="mod">
          <ac:chgData name="Carl Money" userId="8b169032-b970-46f9-8f34-ef31f480becf" providerId="ADAL" clId="{E065B02E-85AC-48C9-BD83-7C0E59226889}" dt="2022-07-17T21:13:54.952" v="5812" actId="20577"/>
          <ac:spMkLst>
            <pc:docMk/>
            <pc:sldMk cId="3278099933" sldId="281"/>
            <ac:spMk id="2" creationId="{808A7088-92C9-416A-97D1-EAC634068837}"/>
          </ac:spMkLst>
        </pc:spChg>
        <pc:spChg chg="del">
          <ac:chgData name="Carl Money" userId="8b169032-b970-46f9-8f34-ef31f480becf" providerId="ADAL" clId="{E065B02E-85AC-48C9-BD83-7C0E59226889}" dt="2022-07-17T21:13:40.723" v="5770" actId="478"/>
          <ac:spMkLst>
            <pc:docMk/>
            <pc:sldMk cId="3278099933" sldId="281"/>
            <ac:spMk id="3" creationId="{41ACF74A-4795-47B4-BFAC-1BE8028B4E4F}"/>
          </ac:spMkLst>
        </pc:spChg>
        <pc:spChg chg="add mod">
          <ac:chgData name="Carl Money" userId="8b169032-b970-46f9-8f34-ef31f480becf" providerId="ADAL" clId="{E065B02E-85AC-48C9-BD83-7C0E59226889}" dt="2022-07-17T21:13:40.723" v="5770" actId="478"/>
          <ac:spMkLst>
            <pc:docMk/>
            <pc:sldMk cId="3278099933" sldId="281"/>
            <ac:spMk id="5" creationId="{8EE872FA-E713-42F0-A514-5975B364BE79}"/>
          </ac:spMkLst>
        </pc:spChg>
      </pc:sldChg>
      <pc:sldChg chg="modSp add mod">
        <pc:chgData name="Carl Money" userId="8b169032-b970-46f9-8f34-ef31f480becf" providerId="ADAL" clId="{E065B02E-85AC-48C9-BD83-7C0E59226889}" dt="2022-07-17T21:54:35.492" v="8068" actId="20577"/>
        <pc:sldMkLst>
          <pc:docMk/>
          <pc:sldMk cId="178664876" sldId="282"/>
        </pc:sldMkLst>
        <pc:spChg chg="mod">
          <ac:chgData name="Carl Money" userId="8b169032-b970-46f9-8f34-ef31f480becf" providerId="ADAL" clId="{E065B02E-85AC-48C9-BD83-7C0E59226889}" dt="2022-07-17T21:54:35.492" v="8068" actId="20577"/>
          <ac:spMkLst>
            <pc:docMk/>
            <pc:sldMk cId="178664876" sldId="282"/>
            <ac:spMk id="3" creationId="{59D6A7CC-27F3-44F2-95C9-0EA831172382}"/>
          </ac:spMkLst>
        </pc:spChg>
        <pc:spChg chg="mod">
          <ac:chgData name="Carl Money" userId="8b169032-b970-46f9-8f34-ef31f480becf" providerId="ADAL" clId="{E065B02E-85AC-48C9-BD83-7C0E59226889}" dt="2022-07-17T21:51:02.653" v="7899" actId="404"/>
          <ac:spMkLst>
            <pc:docMk/>
            <pc:sldMk cId="178664876" sldId="282"/>
            <ac:spMk id="8" creationId="{7EBD891F-6CA4-4972-A7AC-6D331B2F17FB}"/>
          </ac:spMkLst>
        </pc:spChg>
      </pc:sldChg>
      <pc:sldChg chg="modSp add del mod ord">
        <pc:chgData name="Carl Money" userId="8b169032-b970-46f9-8f34-ef31f480becf" providerId="ADAL" clId="{E065B02E-85AC-48C9-BD83-7C0E59226889}" dt="2022-07-17T21:34:53.986" v="6675" actId="47"/>
        <pc:sldMkLst>
          <pc:docMk/>
          <pc:sldMk cId="2910046181" sldId="282"/>
        </pc:sldMkLst>
        <pc:spChg chg="mod">
          <ac:chgData name="Carl Money" userId="8b169032-b970-46f9-8f34-ef31f480becf" providerId="ADAL" clId="{E065B02E-85AC-48C9-BD83-7C0E59226889}" dt="2022-07-17T21:14:35.403" v="5821" actId="20577"/>
          <ac:spMkLst>
            <pc:docMk/>
            <pc:sldMk cId="2910046181" sldId="282"/>
            <ac:spMk id="2" creationId="{808A7088-92C9-416A-97D1-EAC634068837}"/>
          </ac:spMkLst>
        </pc:spChg>
      </pc:sldChg>
      <pc:sldChg chg="modSp add mod">
        <pc:chgData name="Carl Money" userId="8b169032-b970-46f9-8f34-ef31f480becf" providerId="ADAL" clId="{E065B02E-85AC-48C9-BD83-7C0E59226889}" dt="2022-07-17T21:45:08.920" v="7488" actId="20577"/>
        <pc:sldMkLst>
          <pc:docMk/>
          <pc:sldMk cId="37693182" sldId="283"/>
        </pc:sldMkLst>
        <pc:spChg chg="mod">
          <ac:chgData name="Carl Money" userId="8b169032-b970-46f9-8f34-ef31f480becf" providerId="ADAL" clId="{E065B02E-85AC-48C9-BD83-7C0E59226889}" dt="2022-07-17T21:45:08.920" v="7488" actId="20577"/>
          <ac:spMkLst>
            <pc:docMk/>
            <pc:sldMk cId="37693182" sldId="283"/>
            <ac:spMk id="3" creationId="{59D6A7CC-27F3-44F2-95C9-0EA831172382}"/>
          </ac:spMkLst>
        </pc:spChg>
      </pc:sldChg>
      <pc:sldChg chg="modSp add mod">
        <pc:chgData name="Carl Money" userId="8b169032-b970-46f9-8f34-ef31f480becf" providerId="ADAL" clId="{E065B02E-85AC-48C9-BD83-7C0E59226889}" dt="2022-07-17T21:48:37.438" v="7742" actId="20577"/>
        <pc:sldMkLst>
          <pc:docMk/>
          <pc:sldMk cId="386884939" sldId="284"/>
        </pc:sldMkLst>
        <pc:spChg chg="mod">
          <ac:chgData name="Carl Money" userId="8b169032-b970-46f9-8f34-ef31f480becf" providerId="ADAL" clId="{E065B02E-85AC-48C9-BD83-7C0E59226889}" dt="2022-07-17T21:48:37.438" v="7742" actId="20577"/>
          <ac:spMkLst>
            <pc:docMk/>
            <pc:sldMk cId="386884939" sldId="284"/>
            <ac:spMk id="3" creationId="{59D6A7CC-27F3-44F2-95C9-0EA831172382}"/>
          </ac:spMkLst>
        </pc:spChg>
      </pc:sldChg>
      <pc:sldChg chg="addSp delSp modSp add mod">
        <pc:chgData name="Carl Money" userId="8b169032-b970-46f9-8f34-ef31f480becf" providerId="ADAL" clId="{E065B02E-85AC-48C9-BD83-7C0E59226889}" dt="2022-07-17T21:52:24.699" v="7913" actId="20577"/>
        <pc:sldMkLst>
          <pc:docMk/>
          <pc:sldMk cId="129877457" sldId="285"/>
        </pc:sldMkLst>
        <pc:spChg chg="del">
          <ac:chgData name="Carl Money" userId="8b169032-b970-46f9-8f34-ef31f480becf" providerId="ADAL" clId="{E065B02E-85AC-48C9-BD83-7C0E59226889}" dt="2022-07-17T21:48:08.567" v="7728" actId="478"/>
          <ac:spMkLst>
            <pc:docMk/>
            <pc:sldMk cId="129877457" sldId="285"/>
            <ac:spMk id="3" creationId="{59D6A7CC-27F3-44F2-95C9-0EA831172382}"/>
          </ac:spMkLst>
        </pc:spChg>
        <pc:spChg chg="add del mod">
          <ac:chgData name="Carl Money" userId="8b169032-b970-46f9-8f34-ef31f480becf" providerId="ADAL" clId="{E065B02E-85AC-48C9-BD83-7C0E59226889}" dt="2022-07-17T21:48:11.727" v="7730" actId="478"/>
          <ac:spMkLst>
            <pc:docMk/>
            <pc:sldMk cId="129877457" sldId="285"/>
            <ac:spMk id="5" creationId="{741923C0-34DA-4CE8-81F7-E67790D6550E}"/>
          </ac:spMkLst>
        </pc:spChg>
        <pc:spChg chg="add del mod">
          <ac:chgData name="Carl Money" userId="8b169032-b970-46f9-8f34-ef31f480becf" providerId="ADAL" clId="{E065B02E-85AC-48C9-BD83-7C0E59226889}" dt="2022-07-17T21:48:06.779" v="7727"/>
          <ac:spMkLst>
            <pc:docMk/>
            <pc:sldMk cId="129877457" sldId="285"/>
            <ac:spMk id="6" creationId="{DAEEB386-9708-4F67-877B-ADB74CFF30EE}"/>
          </ac:spMkLst>
        </pc:spChg>
        <pc:spChg chg="mod">
          <ac:chgData name="Carl Money" userId="8b169032-b970-46f9-8f34-ef31f480becf" providerId="ADAL" clId="{E065B02E-85AC-48C9-BD83-7C0E59226889}" dt="2022-07-17T21:50:23.816" v="7868" actId="20577"/>
          <ac:spMkLst>
            <pc:docMk/>
            <pc:sldMk cId="129877457" sldId="285"/>
            <ac:spMk id="9" creationId="{08C8256F-2C1D-45CA-A613-D0212CC33C27}"/>
          </ac:spMkLst>
        </pc:spChg>
        <pc:spChg chg="add mod">
          <ac:chgData name="Carl Money" userId="8b169032-b970-46f9-8f34-ef31f480becf" providerId="ADAL" clId="{E065B02E-85AC-48C9-BD83-7C0E59226889}" dt="2022-07-17T21:52:24.699" v="7913" actId="20577"/>
          <ac:spMkLst>
            <pc:docMk/>
            <pc:sldMk cId="129877457" sldId="285"/>
            <ac:spMk id="11" creationId="{2B13FFFC-D161-473B-8DDE-0BF2442FC705}"/>
          </ac:spMkLst>
        </pc:spChg>
      </pc:sldChg>
      <pc:sldChg chg="addSp delSp modSp add mod">
        <pc:chgData name="Carl Money" userId="8b169032-b970-46f9-8f34-ef31f480becf" providerId="ADAL" clId="{E065B02E-85AC-48C9-BD83-7C0E59226889}" dt="2022-07-17T21:59:32.006" v="8564" actId="20577"/>
        <pc:sldMkLst>
          <pc:docMk/>
          <pc:sldMk cId="3123783983" sldId="286"/>
        </pc:sldMkLst>
        <pc:spChg chg="del">
          <ac:chgData name="Carl Money" userId="8b169032-b970-46f9-8f34-ef31f480becf" providerId="ADAL" clId="{E065B02E-85AC-48C9-BD83-7C0E59226889}" dt="2022-07-17T21:49:06.517" v="7744" actId="478"/>
          <ac:spMkLst>
            <pc:docMk/>
            <pc:sldMk cId="3123783983" sldId="286"/>
            <ac:spMk id="3" creationId="{59D6A7CC-27F3-44F2-95C9-0EA831172382}"/>
          </ac:spMkLst>
        </pc:spChg>
        <pc:spChg chg="add del mod">
          <ac:chgData name="Carl Money" userId="8b169032-b970-46f9-8f34-ef31f480becf" providerId="ADAL" clId="{E065B02E-85AC-48C9-BD83-7C0E59226889}" dt="2022-07-17T21:49:11.490" v="7746" actId="478"/>
          <ac:spMkLst>
            <pc:docMk/>
            <pc:sldMk cId="3123783983" sldId="286"/>
            <ac:spMk id="5" creationId="{07E21379-2578-42A9-B743-12311D814420}"/>
          </ac:spMkLst>
        </pc:spChg>
        <pc:spChg chg="add mod">
          <ac:chgData name="Carl Money" userId="8b169032-b970-46f9-8f34-ef31f480becf" providerId="ADAL" clId="{E065B02E-85AC-48C9-BD83-7C0E59226889}" dt="2022-07-17T21:59:32.006" v="8564" actId="20577"/>
          <ac:spMkLst>
            <pc:docMk/>
            <pc:sldMk cId="3123783983" sldId="286"/>
            <ac:spMk id="9" creationId="{2B92C062-D1E3-42BB-BF99-A314F6DC4165}"/>
          </ac:spMkLst>
        </pc:spChg>
      </pc:sldChg>
      <pc:sldChg chg="addSp delSp modSp add mod">
        <pc:chgData name="Carl Money" userId="8b169032-b970-46f9-8f34-ef31f480becf" providerId="ADAL" clId="{E065B02E-85AC-48C9-BD83-7C0E59226889}" dt="2022-07-17T21:52:57.288" v="7916" actId="478"/>
        <pc:sldMkLst>
          <pc:docMk/>
          <pc:sldMk cId="4150677591" sldId="287"/>
        </pc:sldMkLst>
        <pc:spChg chg="del">
          <ac:chgData name="Carl Money" userId="8b169032-b970-46f9-8f34-ef31f480becf" providerId="ADAL" clId="{E065B02E-85AC-48C9-BD83-7C0E59226889}" dt="2022-07-17T21:52:52.497" v="7914" actId="478"/>
          <ac:spMkLst>
            <pc:docMk/>
            <pc:sldMk cId="4150677591" sldId="287"/>
            <ac:spMk id="3" creationId="{59D6A7CC-27F3-44F2-95C9-0EA831172382}"/>
          </ac:spMkLst>
        </pc:spChg>
        <pc:spChg chg="add del mod">
          <ac:chgData name="Carl Money" userId="8b169032-b970-46f9-8f34-ef31f480becf" providerId="ADAL" clId="{E065B02E-85AC-48C9-BD83-7C0E59226889}" dt="2022-07-17T21:52:57.288" v="7916" actId="478"/>
          <ac:spMkLst>
            <pc:docMk/>
            <pc:sldMk cId="4150677591" sldId="287"/>
            <ac:spMk id="5" creationId="{4AF806E8-283A-4500-AA0E-BBAF2FA3367F}"/>
          </ac:spMkLst>
        </pc:spChg>
        <pc:spChg chg="mod">
          <ac:chgData name="Carl Money" userId="8b169032-b970-46f9-8f34-ef31f480becf" providerId="ADAL" clId="{E065B02E-85AC-48C9-BD83-7C0E59226889}" dt="2022-07-17T21:51:20.966" v="7901" actId="20577"/>
          <ac:spMkLst>
            <pc:docMk/>
            <pc:sldMk cId="4150677591" sldId="287"/>
            <ac:spMk id="8" creationId="{7EBD891F-6CA4-4972-A7AC-6D331B2F17FB}"/>
          </ac:spMkLst>
        </pc:spChg>
        <pc:spChg chg="add mod">
          <ac:chgData name="Carl Money" userId="8b169032-b970-46f9-8f34-ef31f480becf" providerId="ADAL" clId="{E065B02E-85AC-48C9-BD83-7C0E59226889}" dt="2022-07-17T21:52:53.812" v="7915"/>
          <ac:spMkLst>
            <pc:docMk/>
            <pc:sldMk cId="4150677591" sldId="287"/>
            <ac:spMk id="9" creationId="{507C4BE7-5E8E-4E77-AD65-3BA1F3865CB1}"/>
          </ac:spMkLst>
        </pc:spChg>
      </pc:sldChg>
      <pc:sldChg chg="modSp add mod ord">
        <pc:chgData name="Carl Money" userId="8b169032-b970-46f9-8f34-ef31f480becf" providerId="ADAL" clId="{E065B02E-85AC-48C9-BD83-7C0E59226889}" dt="2022-07-17T21:56:59.185" v="8377" actId="20577"/>
        <pc:sldMkLst>
          <pc:docMk/>
          <pc:sldMk cId="509388988" sldId="288"/>
        </pc:sldMkLst>
        <pc:spChg chg="mod">
          <ac:chgData name="Carl Money" userId="8b169032-b970-46f9-8f34-ef31f480becf" providerId="ADAL" clId="{E065B02E-85AC-48C9-BD83-7C0E59226889}" dt="2022-07-17T21:56:59.185" v="8377" actId="20577"/>
          <ac:spMkLst>
            <pc:docMk/>
            <pc:sldMk cId="509388988" sldId="288"/>
            <ac:spMk id="3" creationId="{59D6A7CC-27F3-44F2-95C9-0EA831172382}"/>
          </ac:spMkLst>
        </pc:spChg>
      </pc:sldChg>
      <pc:sldChg chg="addSp delSp modSp add mod">
        <pc:chgData name="Carl Money" userId="8b169032-b970-46f9-8f34-ef31f480becf" providerId="ADAL" clId="{E065B02E-85AC-48C9-BD83-7C0E59226889}" dt="2022-07-17T22:05:56.685" v="9173" actId="20577"/>
        <pc:sldMkLst>
          <pc:docMk/>
          <pc:sldMk cId="1599724396" sldId="289"/>
        </pc:sldMkLst>
        <pc:spChg chg="add del mod">
          <ac:chgData name="Carl Money" userId="8b169032-b970-46f9-8f34-ef31f480becf" providerId="ADAL" clId="{E065B02E-85AC-48C9-BD83-7C0E59226889}" dt="2022-07-17T22:05:56.685" v="9173" actId="20577"/>
          <ac:spMkLst>
            <pc:docMk/>
            <pc:sldMk cId="1599724396" sldId="289"/>
            <ac:spMk id="3" creationId="{59D6A7CC-27F3-44F2-95C9-0EA831172382}"/>
          </ac:spMkLst>
        </pc:spChg>
        <pc:spChg chg="add del mod">
          <ac:chgData name="Carl Money" userId="8b169032-b970-46f9-8f34-ef31f480becf" providerId="ADAL" clId="{E065B02E-85AC-48C9-BD83-7C0E59226889}" dt="2022-07-17T21:57:56.788" v="8382" actId="478"/>
          <ac:spMkLst>
            <pc:docMk/>
            <pc:sldMk cId="1599724396" sldId="289"/>
            <ac:spMk id="5" creationId="{CDFFE9BD-BFE2-44B0-A65E-E1C5388527F1}"/>
          </ac:spMkLst>
        </pc:spChg>
        <pc:spChg chg="add del mod">
          <ac:chgData name="Carl Money" userId="8b169032-b970-46f9-8f34-ef31f480becf" providerId="ADAL" clId="{E065B02E-85AC-48C9-BD83-7C0E59226889}" dt="2022-07-17T21:57:56.072" v="8381"/>
          <ac:spMkLst>
            <pc:docMk/>
            <pc:sldMk cId="1599724396" sldId="289"/>
            <ac:spMk id="6" creationId="{82093598-DA31-4D82-AF65-6C997C802F86}"/>
          </ac:spMkLst>
        </pc:spChg>
      </pc:sldChg>
    </pc:docChg>
  </pc:docChgLst>
  <pc:docChgLst>
    <pc:chgData name="Carl Money" userId="8b169032-b970-46f9-8f34-ef31f480becf" providerId="ADAL" clId="{D4B6B4DD-A9FE-4773-A5E9-A89B7C427427}"/>
    <pc:docChg chg="modSld">
      <pc:chgData name="Carl Money" userId="8b169032-b970-46f9-8f34-ef31f480becf" providerId="ADAL" clId="{D4B6B4DD-A9FE-4773-A5E9-A89B7C427427}" dt="2022-07-21T15:06:21.078" v="7" actId="20577"/>
      <pc:docMkLst>
        <pc:docMk/>
      </pc:docMkLst>
      <pc:sldChg chg="modSp mod">
        <pc:chgData name="Carl Money" userId="8b169032-b970-46f9-8f34-ef31f480becf" providerId="ADAL" clId="{D4B6B4DD-A9FE-4773-A5E9-A89B7C427427}" dt="2022-07-21T15:06:21.078" v="7" actId="20577"/>
        <pc:sldMkLst>
          <pc:docMk/>
          <pc:sldMk cId="2689747441" sldId="257"/>
        </pc:sldMkLst>
        <pc:spChg chg="mod">
          <ac:chgData name="Carl Money" userId="8b169032-b970-46f9-8f34-ef31f480becf" providerId="ADAL" clId="{D4B6B4DD-A9FE-4773-A5E9-A89B7C427427}" dt="2022-07-21T15:06:21.078" v="7" actId="20577"/>
          <ac:spMkLst>
            <pc:docMk/>
            <pc:sldMk cId="2689747441" sldId="257"/>
            <ac:spMk id="3" creationId="{59D6A7CC-27F3-44F2-95C9-0EA831172382}"/>
          </ac:spMkLst>
        </pc:spChg>
      </pc:sldChg>
    </pc:docChg>
  </pc:docChgLst>
  <pc:docChgLst>
    <pc:chgData name="Carl Money" userId="8b169032-b970-46f9-8f34-ef31f480becf" providerId="ADAL" clId="{336545B9-BB42-4587-A6F5-BBACAC18ADDD}"/>
    <pc:docChg chg="modSld">
      <pc:chgData name="Carl Money" userId="8b169032-b970-46f9-8f34-ef31f480becf" providerId="ADAL" clId="{336545B9-BB42-4587-A6F5-BBACAC18ADDD}" dt="2022-07-19T09:50:07.120" v="0" actId="207"/>
      <pc:docMkLst>
        <pc:docMk/>
      </pc:docMkLst>
      <pc:sldChg chg="modSp">
        <pc:chgData name="Carl Money" userId="8b169032-b970-46f9-8f34-ef31f480becf" providerId="ADAL" clId="{336545B9-BB42-4587-A6F5-BBACAC18ADDD}" dt="2022-07-19T09:50:07.120" v="0" actId="207"/>
        <pc:sldMkLst>
          <pc:docMk/>
          <pc:sldMk cId="1599724396" sldId="289"/>
        </pc:sldMkLst>
        <pc:spChg chg="mod">
          <ac:chgData name="Carl Money" userId="8b169032-b970-46f9-8f34-ef31f480becf" providerId="ADAL" clId="{336545B9-BB42-4587-A6F5-BBACAC18ADDD}" dt="2022-07-19T09:50:07.120" v="0" actId="207"/>
          <ac:spMkLst>
            <pc:docMk/>
            <pc:sldMk cId="1599724396" sldId="289"/>
            <ac:spMk id="3" creationId="{59D6A7CC-27F3-44F2-95C9-0EA8311723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90A331-7ADD-4391-8CA5-606C9BFD26F5}" type="datetimeFigureOut">
              <a:rPr lang="en-GB" smtClean="0"/>
              <a:t>21/07/2022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AE16CE-1862-465F-9912-D0001C1A0F9A}" type="slidenum">
              <a:rPr lang="en-GB" smtClean="0"/>
              <a:t>‹#›</a:t>
            </a:fld>
            <a:endParaRPr lang="en-GB"/>
          </a:p>
        </p:txBody>
      </p:sp>
    </p:spTree>
    <p:extLst>
      <p:ext uri="{BB962C8B-B14F-4D97-AF65-F5344CB8AC3E}">
        <p14:creationId xmlns:p14="http://schemas.microsoft.com/office/powerpoint/2010/main" val="85506748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2AE991-F138-4FD8-982E-957F3CA6A0F6}" type="datetimeFigureOut">
              <a:rPr lang="en-GB" smtClean="0"/>
              <a:t>21/07/2022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NHS Improvement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90AB7D-FC04-41BF-88F7-E47891A06283}" type="slidenum">
              <a:rPr lang="en-GB" smtClean="0"/>
              <a:t>‹#›</a:t>
            </a:fld>
            <a:endParaRPr lang="en-GB"/>
          </a:p>
        </p:txBody>
      </p:sp>
    </p:spTree>
    <p:extLst>
      <p:ext uri="{BB962C8B-B14F-4D97-AF65-F5344CB8AC3E}">
        <p14:creationId xmlns:p14="http://schemas.microsoft.com/office/powerpoint/2010/main" val="118901105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165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8E90-F652-4B40-BD0B-1F8BC7EBCD06}"/>
              </a:ext>
            </a:extLst>
          </p:cNvPr>
          <p:cNvSpPr>
            <a:spLocks noGrp="1"/>
          </p:cNvSpPr>
          <p:nvPr>
            <p:ph type="ctrTitle"/>
          </p:nvPr>
        </p:nvSpPr>
        <p:spPr>
          <a:xfrm>
            <a:off x="854765" y="4209426"/>
            <a:ext cx="9144000" cy="601111"/>
          </a:xfrm>
        </p:spPr>
        <p:txBody>
          <a:bodyPr anchor="b">
            <a:normAutofit/>
          </a:bodyPr>
          <a:lstStyle>
            <a:lvl1pPr algn="l">
              <a:defRPr sz="3600">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1F7CE30-6632-4A18-9007-59691A06EF81}"/>
              </a:ext>
            </a:extLst>
          </p:cNvPr>
          <p:cNvSpPr>
            <a:spLocks noGrp="1"/>
          </p:cNvSpPr>
          <p:nvPr>
            <p:ph type="subTitle" idx="1"/>
          </p:nvPr>
        </p:nvSpPr>
        <p:spPr>
          <a:xfrm>
            <a:off x="854765" y="4843667"/>
            <a:ext cx="9144000" cy="466379"/>
          </a:xfrm>
        </p:spPr>
        <p:txBody>
          <a:bodyPr>
            <a:normAutofit/>
          </a:bodyPr>
          <a:lstStyle>
            <a:lvl1pPr marL="0" indent="0" algn="l">
              <a:buNone/>
              <a:defRPr sz="18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7" name="Picture 6" descr="A picture containing clipart&#10;&#10;Description generated with very high confidence">
            <a:extLst>
              <a:ext uri="{FF2B5EF4-FFF2-40B4-BE49-F238E27FC236}">
                <a16:creationId xmlns:a16="http://schemas.microsoft.com/office/drawing/2014/main" id="{18E0D45E-0B97-4E29-8499-AB2B710EB4A3}"/>
              </a:ext>
            </a:extLst>
          </p:cNvPr>
          <p:cNvPicPr>
            <a:picLocks noChangeAspect="1"/>
          </p:cNvPicPr>
          <p:nvPr userDrawn="1"/>
        </p:nvPicPr>
        <p:blipFill>
          <a:blip r:embed="rId2"/>
          <a:stretch>
            <a:fillRect/>
          </a:stretch>
        </p:blipFill>
        <p:spPr>
          <a:xfrm>
            <a:off x="10535749" y="365910"/>
            <a:ext cx="1308943" cy="528611"/>
          </a:xfrm>
          <a:prstGeom prst="rect">
            <a:avLst/>
          </a:prstGeom>
        </p:spPr>
      </p:pic>
    </p:spTree>
    <p:extLst>
      <p:ext uri="{BB962C8B-B14F-4D97-AF65-F5344CB8AC3E}">
        <p14:creationId xmlns:p14="http://schemas.microsoft.com/office/powerpoint/2010/main" val="350672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CB08CE-B749-4A34-8E38-256DAB23FDA3}"/>
              </a:ext>
            </a:extLst>
          </p:cNvPr>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bg1"/>
                </a:solidFill>
                <a:latin typeface="Arial" panose="020B0604020202020204" pitchFamily="34" charset="0"/>
                <a:cs typeface="Arial" panose="020B0604020202020204" pitchFamily="34" charset="0"/>
              </a:rPr>
              <a:pPr algn="l"/>
              <a:t>‹#›</a:t>
            </a:fld>
            <a:r>
              <a:rPr lang="en-US" sz="1200" dirty="0">
                <a:solidFill>
                  <a:schemeClr val="accent3">
                    <a:lumMod val="60000"/>
                    <a:lumOff val="40000"/>
                  </a:schemeClr>
                </a:solidFill>
                <a:latin typeface="Arial" panose="020B0604020202020204" pitchFamily="34" charset="0"/>
                <a:cs typeface="Arial" panose="020B0604020202020204" pitchFamily="34" charset="0"/>
              </a:rPr>
              <a:t> </a:t>
            </a:r>
            <a:r>
              <a:rPr lang="en-US" sz="1200" dirty="0">
                <a:solidFill>
                  <a:schemeClr val="accent3"/>
                </a:solidFill>
                <a:latin typeface="Arial" panose="020B0604020202020204" pitchFamily="34" charset="0"/>
                <a:cs typeface="Arial" panose="020B0604020202020204" pitchFamily="34" charset="0"/>
              </a:rPr>
              <a:t>  </a:t>
            </a:r>
            <a:r>
              <a:rPr lang="en-US" sz="1200" dirty="0">
                <a:solidFill>
                  <a:srgbClr val="009639"/>
                </a:solidFill>
                <a:latin typeface="Arial" panose="020B0604020202020204" pitchFamily="34" charset="0"/>
                <a:cs typeface="Arial" panose="020B0604020202020204" pitchFamily="34" charset="0"/>
              </a:rPr>
              <a:t>|</a:t>
            </a:r>
          </a:p>
        </p:txBody>
      </p:sp>
      <p:sp>
        <p:nvSpPr>
          <p:cNvPr id="12" name="Title 10">
            <a:extLst>
              <a:ext uri="{FF2B5EF4-FFF2-40B4-BE49-F238E27FC236}">
                <a16:creationId xmlns:a16="http://schemas.microsoft.com/office/drawing/2014/main" id="{22B34758-9E88-47CF-97D6-6500D97D9E41}"/>
              </a:ext>
            </a:extLst>
          </p:cNvPr>
          <p:cNvSpPr>
            <a:spLocks noGrp="1"/>
          </p:cNvSpPr>
          <p:nvPr>
            <p:ph type="title"/>
          </p:nvPr>
        </p:nvSpPr>
        <p:spPr>
          <a:xfrm>
            <a:off x="781877" y="1037979"/>
            <a:ext cx="10641498"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dirty="0"/>
              <a:t>Click to edit Master title style</a:t>
            </a:r>
            <a:endParaRPr lang="en-US" sz="2800" dirty="0">
              <a:solidFill>
                <a:srgbClr val="005EB8"/>
              </a:solidFill>
              <a:latin typeface="Arial" charset="0"/>
              <a:ea typeface="Arial" charset="0"/>
              <a:cs typeface="Arial" charset="0"/>
            </a:endParaRPr>
          </a:p>
        </p:txBody>
      </p:sp>
      <p:sp>
        <p:nvSpPr>
          <p:cNvPr id="13" name="Content Placeholder 9">
            <a:extLst>
              <a:ext uri="{FF2B5EF4-FFF2-40B4-BE49-F238E27FC236}">
                <a16:creationId xmlns:a16="http://schemas.microsoft.com/office/drawing/2014/main" id="{34C2919C-3AD4-436F-A0CC-4F48C43AA521}"/>
              </a:ext>
            </a:extLst>
          </p:cNvPr>
          <p:cNvSpPr>
            <a:spLocks noGrp="1"/>
          </p:cNvSpPr>
          <p:nvPr>
            <p:ph sz="quarter" idx="10"/>
          </p:nvPr>
        </p:nvSpPr>
        <p:spPr>
          <a:xfrm>
            <a:off x="781878" y="1833143"/>
            <a:ext cx="10641498"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4" name="Picture 13" descr="A picture containing clipart&#10;&#10;Description generated with very high confidence">
            <a:extLst>
              <a:ext uri="{FF2B5EF4-FFF2-40B4-BE49-F238E27FC236}">
                <a16:creationId xmlns:a16="http://schemas.microsoft.com/office/drawing/2014/main" id="{284323AA-9573-44A2-B321-13F3CEFFCC69}"/>
              </a:ext>
            </a:extLst>
          </p:cNvPr>
          <p:cNvPicPr>
            <a:picLocks noChangeAspect="1"/>
          </p:cNvPicPr>
          <p:nvPr userDrawn="1"/>
        </p:nvPicPr>
        <p:blipFill>
          <a:blip r:embed="rId2"/>
          <a:stretch>
            <a:fillRect/>
          </a:stretch>
        </p:blipFill>
        <p:spPr>
          <a:xfrm>
            <a:off x="10535749" y="365910"/>
            <a:ext cx="1308943" cy="528611"/>
          </a:xfrm>
          <a:prstGeom prst="rect">
            <a:avLst/>
          </a:prstGeom>
        </p:spPr>
      </p:pic>
      <p:sp>
        <p:nvSpPr>
          <p:cNvPr id="15" name="Footer Placeholder 2">
            <a:extLst>
              <a:ext uri="{FF2B5EF4-FFF2-40B4-BE49-F238E27FC236}">
                <a16:creationId xmlns:a16="http://schemas.microsoft.com/office/drawing/2014/main" id="{5AB091A9-979F-438D-A004-40CFB3EAC3A7}"/>
              </a:ext>
            </a:extLst>
          </p:cNvPr>
          <p:cNvSpPr>
            <a:spLocks noGrp="1"/>
          </p:cNvSpPr>
          <p:nvPr>
            <p:ph type="ftr" sz="quarter" idx="3"/>
          </p:nvPr>
        </p:nvSpPr>
        <p:spPr>
          <a:xfrm>
            <a:off x="1549658" y="6284410"/>
            <a:ext cx="5723164" cy="365125"/>
          </a:xfrm>
          <a:prstGeom prst="rect">
            <a:avLst/>
          </a:prstGeom>
        </p:spPr>
        <p:txBody>
          <a:bodyPr vert="horz" lIns="91440" tIns="45720" rIns="91440" bIns="45720" rtlCol="0" anchor="ctr"/>
          <a:lstStyle>
            <a:lvl1pPr algn="l">
              <a:defRPr sz="1200" b="0">
                <a:solidFill>
                  <a:schemeClr val="bg1"/>
                </a:solidFill>
                <a:latin typeface="Arial" charset="0"/>
                <a:ea typeface="Arial" charset="0"/>
                <a:cs typeface="Arial" charset="0"/>
              </a:defRPr>
            </a:lvl1pPr>
          </a:lstStyle>
          <a:p>
            <a:r>
              <a:rPr lang="en-US" dirty="0"/>
              <a:t>Presentation title</a:t>
            </a:r>
          </a:p>
        </p:txBody>
      </p:sp>
    </p:spTree>
    <p:extLst>
      <p:ext uri="{BB962C8B-B14F-4D97-AF65-F5344CB8AC3E}">
        <p14:creationId xmlns:p14="http://schemas.microsoft.com/office/powerpoint/2010/main" val="37013144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963A1-AC6C-45E8-9A5E-5724DC43F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FE06ACFE-E4D6-411B-9ADC-FFC9D7DBB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88DBF1BF-AB6C-4EA7-A16A-0C6C9EFA1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D3CFA-4DDC-43FC-968A-540737FDA836}" type="datetimeFigureOut">
              <a:rPr lang="en-GB" smtClean="0"/>
              <a:t>21/07/2022</a:t>
            </a:fld>
            <a:endParaRPr lang="en-GB" dirty="0"/>
          </a:p>
        </p:txBody>
      </p:sp>
      <p:sp>
        <p:nvSpPr>
          <p:cNvPr id="5" name="Footer Placeholder 4">
            <a:extLst>
              <a:ext uri="{FF2B5EF4-FFF2-40B4-BE49-F238E27FC236}">
                <a16:creationId xmlns:a16="http://schemas.microsoft.com/office/drawing/2014/main" id="{6F1E0E1F-777F-42FA-A4A2-320208497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91CC28B-BDF3-45C3-92FF-6562C624C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FC886-343C-4B72-AFE6-F0497CBE7873}" type="slidenum">
              <a:rPr lang="en-GB" smtClean="0"/>
              <a:t>‹#›</a:t>
            </a:fld>
            <a:endParaRPr lang="en-GB"/>
          </a:p>
        </p:txBody>
      </p:sp>
    </p:spTree>
    <p:extLst>
      <p:ext uri="{BB962C8B-B14F-4D97-AF65-F5344CB8AC3E}">
        <p14:creationId xmlns:p14="http://schemas.microsoft.com/office/powerpoint/2010/main" val="2834789573"/>
      </p:ext>
    </p:extLst>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nhsengland/MHSDS/blob/master/Reference%20data/MHSDS%20Assessments.xlsx" TargetMode="Externa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7088-92C9-416A-97D1-EAC634068837}"/>
              </a:ext>
            </a:extLst>
          </p:cNvPr>
          <p:cNvSpPr>
            <a:spLocks noGrp="1"/>
          </p:cNvSpPr>
          <p:nvPr>
            <p:ph type="ctrTitle"/>
          </p:nvPr>
        </p:nvSpPr>
        <p:spPr/>
        <p:txBody>
          <a:bodyPr>
            <a:normAutofit/>
          </a:bodyPr>
          <a:lstStyle/>
          <a:p>
            <a:r>
              <a:rPr lang="en-GB" dirty="0"/>
              <a:t>Guide to MHSDS pre processing</a:t>
            </a:r>
          </a:p>
        </p:txBody>
      </p:sp>
      <p:sp>
        <p:nvSpPr>
          <p:cNvPr id="3" name="Subtitle 2">
            <a:extLst>
              <a:ext uri="{FF2B5EF4-FFF2-40B4-BE49-F238E27FC236}">
                <a16:creationId xmlns:a16="http://schemas.microsoft.com/office/drawing/2014/main" id="{41ACF74A-4795-47B4-BFAC-1BE8028B4E4F}"/>
              </a:ext>
            </a:extLst>
          </p:cNvPr>
          <p:cNvSpPr>
            <a:spLocks noGrp="1"/>
          </p:cNvSpPr>
          <p:nvPr>
            <p:ph type="subTitle" idx="1"/>
          </p:nvPr>
        </p:nvSpPr>
        <p:spPr/>
        <p:txBody>
          <a:bodyPr/>
          <a:lstStyle/>
          <a:p>
            <a:r>
              <a:rPr lang="en-GB" dirty="0"/>
              <a:t>Carl Money</a:t>
            </a:r>
          </a:p>
        </p:txBody>
      </p:sp>
    </p:spTree>
    <p:extLst>
      <p:ext uri="{BB962C8B-B14F-4D97-AF65-F5344CB8AC3E}">
        <p14:creationId xmlns:p14="http://schemas.microsoft.com/office/powerpoint/2010/main" val="420419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cap="all" dirty="0">
                <a:solidFill>
                  <a:srgbClr val="005EB8"/>
                </a:solidFill>
              </a:rPr>
              <a:t>Rebuilding</a:t>
            </a:r>
            <a:r>
              <a:rPr lang="en-GB" sz="1600" dirty="0">
                <a:solidFill>
                  <a:schemeClr val="tx1">
                    <a:lumMod val="65000"/>
                    <a:lumOff val="35000"/>
                  </a:schemeClr>
                </a:solidFill>
              </a:rPr>
              <a:t> this table is done by deleting all records and rebuilding from records in the MHSDS and / or </a:t>
            </a:r>
            <a:r>
              <a:rPr lang="en-GB" sz="1600" dirty="0" err="1">
                <a:solidFill>
                  <a:schemeClr val="tx1">
                    <a:lumMod val="65000"/>
                    <a:lumOff val="35000"/>
                  </a:schemeClr>
                </a:solidFill>
              </a:rPr>
              <a:t>MH_Pre_Publication</a:t>
            </a:r>
            <a:r>
              <a:rPr lang="en-GB" sz="1600" dirty="0">
                <a:solidFill>
                  <a:schemeClr val="tx1">
                    <a:lumMod val="65000"/>
                    <a:lumOff val="35000"/>
                  </a:schemeClr>
                </a:solidFill>
              </a:rPr>
              <a:t> databases. This may need to broken into smaller chunks (based on </a:t>
            </a:r>
            <a:r>
              <a:rPr lang="en-GB" sz="1600" dirty="0" err="1">
                <a:solidFill>
                  <a:schemeClr val="tx1">
                    <a:lumMod val="65000"/>
                    <a:lumOff val="35000"/>
                  </a:schemeClr>
                </a:solidFill>
              </a:rPr>
              <a:t>UniqMonthID</a:t>
            </a:r>
            <a:r>
              <a:rPr lang="en-GB" sz="1600" dirty="0">
                <a:solidFill>
                  <a:schemeClr val="tx1">
                    <a:lumMod val="65000"/>
                    <a:lumOff val="35000"/>
                  </a:schemeClr>
                </a:solidFill>
              </a:rPr>
              <a:t>) if the transaction log becomes full</a:t>
            </a:r>
          </a:p>
          <a:p>
            <a:pPr marL="0" indent="0">
              <a:lnSpc>
                <a:spcPct val="100000"/>
              </a:lnSpc>
              <a:spcBef>
                <a:spcPts val="1800"/>
              </a:spcBef>
              <a:buNone/>
            </a:pPr>
            <a:r>
              <a:rPr lang="en-GB" sz="1600" dirty="0">
                <a:solidFill>
                  <a:schemeClr val="tx1">
                    <a:lumMod val="65000"/>
                    <a:lumOff val="35000"/>
                  </a:schemeClr>
                </a:solidFill>
              </a:rPr>
              <a:t>Records can be </a:t>
            </a:r>
            <a:r>
              <a:rPr lang="en-GB" sz="1600" dirty="0">
                <a:solidFill>
                  <a:srgbClr val="005EB8"/>
                </a:solidFill>
              </a:rPr>
              <a:t>DELETED</a:t>
            </a:r>
            <a:r>
              <a:rPr lang="en-GB" sz="1600" dirty="0">
                <a:solidFill>
                  <a:schemeClr val="tx1">
                    <a:lumMod val="65000"/>
                    <a:lumOff val="35000"/>
                  </a:schemeClr>
                </a:solidFill>
              </a:rPr>
              <a:t> where needed if errors are spotted by changing the existing delete step</a:t>
            </a:r>
          </a:p>
          <a:p>
            <a:pPr marL="0" indent="0">
              <a:lnSpc>
                <a:spcPct val="100000"/>
              </a:lnSpc>
              <a:spcBef>
                <a:spcPts val="1800"/>
              </a:spcBef>
              <a:buNone/>
            </a:pPr>
            <a:r>
              <a:rPr lang="en-GB" sz="1600" dirty="0">
                <a:solidFill>
                  <a:schemeClr val="tx1">
                    <a:lumMod val="65000"/>
                    <a:lumOff val="35000"/>
                  </a:schemeClr>
                </a:solidFill>
              </a:rPr>
              <a:t>Records can be </a:t>
            </a:r>
            <a:r>
              <a:rPr lang="en-GB" sz="1600" dirty="0">
                <a:solidFill>
                  <a:srgbClr val="005EB8"/>
                </a:solidFill>
              </a:rPr>
              <a:t>INSERTED</a:t>
            </a:r>
            <a:r>
              <a:rPr lang="en-GB" sz="1600" dirty="0">
                <a:solidFill>
                  <a:schemeClr val="tx1">
                    <a:lumMod val="65000"/>
                    <a:lumOff val="35000"/>
                  </a:schemeClr>
                </a:solidFill>
              </a:rPr>
              <a:t> where needed if errors are spotted by changing the existing insert step</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855615AD-0C75-4ED6-AEF8-B95896037C3B}"/>
              </a:ext>
            </a:extLst>
          </p:cNvPr>
          <p:cNvSpPr txBox="1">
            <a:spLocks/>
          </p:cNvSpPr>
          <p:nvPr/>
        </p:nvSpPr>
        <p:spPr>
          <a:xfrm>
            <a:off x="395604" y="1533723"/>
            <a:ext cx="2959699" cy="1538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rgbClr val="005EB8"/>
                </a:solidFill>
                <a:latin typeface="Arial" panose="020B0604020202020204" pitchFamily="34" charset="0"/>
                <a:ea typeface="+mj-ea"/>
                <a:cs typeface="Arial" panose="020B0604020202020204" pitchFamily="34" charset="0"/>
              </a:defRPr>
            </a:lvl1pPr>
          </a:lstStyle>
          <a:p>
            <a:pPr algn="ctr"/>
            <a:r>
              <a:rPr lang="en-GB" sz="2800" dirty="0">
                <a:solidFill>
                  <a:schemeClr val="bg1"/>
                </a:solidFill>
              </a:rPr>
              <a:t>Step 2 – Referral</a:t>
            </a:r>
            <a:br>
              <a:rPr lang="en-GB" sz="2800" dirty="0">
                <a:solidFill>
                  <a:schemeClr val="bg1"/>
                </a:solidFill>
              </a:rPr>
            </a:br>
            <a:br>
              <a:rPr lang="en-GB" sz="2800" dirty="0">
                <a:solidFill>
                  <a:schemeClr val="bg1"/>
                </a:solidFill>
              </a:rPr>
            </a:br>
            <a:r>
              <a:rPr lang="en-GB" sz="2800" dirty="0" err="1">
                <a:solidFill>
                  <a:schemeClr val="bg1"/>
                </a:solidFill>
              </a:rPr>
              <a:t>PreProc_Referral</a:t>
            </a:r>
            <a:endParaRPr lang="en-GB" sz="2800" dirty="0">
              <a:solidFill>
                <a:schemeClr val="bg1"/>
              </a:solidFill>
            </a:endParaRPr>
          </a:p>
        </p:txBody>
      </p:sp>
    </p:spTree>
    <p:extLst>
      <p:ext uri="{BB962C8B-B14F-4D97-AF65-F5344CB8AC3E}">
        <p14:creationId xmlns:p14="http://schemas.microsoft.com/office/powerpoint/2010/main" val="38688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This table deduplicates data from the MHS204 Indirect Activity table and combines this with data from the MHS201 Care Contact table. This is then joined with data from the </a:t>
            </a:r>
            <a:r>
              <a:rPr lang="en-GB" sz="1600" dirty="0" err="1">
                <a:solidFill>
                  <a:schemeClr val="tx1">
                    <a:lumMod val="65000"/>
                    <a:lumOff val="35000"/>
                  </a:schemeClr>
                </a:solidFill>
              </a:rPr>
              <a:t>Pre_Proc</a:t>
            </a:r>
            <a:r>
              <a:rPr lang="en-GB" sz="1600" dirty="0">
                <a:solidFill>
                  <a:schemeClr val="tx1">
                    <a:lumMod val="65000"/>
                    <a:lumOff val="35000"/>
                  </a:schemeClr>
                </a:solidFill>
              </a:rPr>
              <a:t> Header table</a:t>
            </a:r>
          </a:p>
          <a:p>
            <a:pPr marL="0" indent="0">
              <a:lnSpc>
                <a:spcPct val="100000"/>
              </a:lnSpc>
              <a:spcBef>
                <a:spcPts val="1800"/>
              </a:spcBef>
              <a:buNone/>
            </a:pPr>
            <a:r>
              <a:rPr lang="en-GB" sz="1600" dirty="0">
                <a:solidFill>
                  <a:schemeClr val="tx1">
                    <a:lumMod val="65000"/>
                    <a:lumOff val="35000"/>
                  </a:schemeClr>
                </a:solidFill>
              </a:rPr>
              <a:t>Many data items in the MHS201 Care Contact table do not exist in the MHS204 Indirect activity table, so are set to NULL in the combined table</a:t>
            </a:r>
          </a:p>
          <a:p>
            <a:pPr marL="0" indent="0">
              <a:lnSpc>
                <a:spcPct val="100000"/>
              </a:lnSpc>
              <a:spcBef>
                <a:spcPts val="1800"/>
              </a:spcBef>
              <a:buNone/>
            </a:pPr>
            <a:r>
              <a:rPr lang="en-GB" sz="1600" dirty="0">
                <a:solidFill>
                  <a:schemeClr val="tx1">
                    <a:lumMod val="65000"/>
                    <a:lumOff val="35000"/>
                  </a:schemeClr>
                </a:solidFill>
              </a:rPr>
              <a:t>Any data that already exists for that month / provider combination is </a:t>
            </a:r>
            <a:r>
              <a:rPr lang="en-GB" sz="1600" dirty="0">
                <a:solidFill>
                  <a:srgbClr val="005EB8"/>
                </a:solidFill>
              </a:rPr>
              <a:t>DELETED</a:t>
            </a:r>
          </a:p>
          <a:p>
            <a:pPr marL="0" indent="0">
              <a:lnSpc>
                <a:spcPct val="100000"/>
              </a:lnSpc>
              <a:spcBef>
                <a:spcPts val="1800"/>
              </a:spcBef>
              <a:buNone/>
            </a:pPr>
            <a:r>
              <a:rPr lang="en-GB" sz="1600" dirty="0">
                <a:solidFill>
                  <a:schemeClr val="tx1">
                    <a:lumMod val="65000"/>
                    <a:lumOff val="35000"/>
                  </a:schemeClr>
                </a:solidFill>
              </a:rPr>
              <a:t>The code describes the derivations added at this stage. Of note is the categorisation of each activity as a contact, direct contact or face to face contact based on attendance and consultation mechanism used</a:t>
            </a:r>
          </a:p>
          <a:p>
            <a:pPr marL="0" indent="0">
              <a:lnSpc>
                <a:spcPct val="100000"/>
              </a:lnSpc>
              <a:spcBef>
                <a:spcPts val="1800"/>
              </a:spcBef>
              <a:buNone/>
            </a:pPr>
            <a:r>
              <a:rPr lang="en-GB" sz="1600" dirty="0">
                <a:solidFill>
                  <a:schemeClr val="tx1">
                    <a:lumMod val="65000"/>
                    <a:lumOff val="35000"/>
                  </a:schemeClr>
                </a:solidFill>
              </a:rPr>
              <a:t>This data is then </a:t>
            </a:r>
            <a:r>
              <a:rPr lang="en-GB" sz="1600" dirty="0">
                <a:solidFill>
                  <a:srgbClr val="005EB8"/>
                </a:solidFill>
              </a:rPr>
              <a:t>INSERTED</a:t>
            </a:r>
            <a:r>
              <a:rPr lang="en-GB" sz="1600" dirty="0">
                <a:solidFill>
                  <a:schemeClr val="tx1">
                    <a:lumMod val="65000"/>
                    <a:lumOff val="35000"/>
                  </a:schemeClr>
                </a:solidFill>
              </a:rPr>
              <a:t> into the </a:t>
            </a:r>
            <a:r>
              <a:rPr lang="en-GB" sz="1600" dirty="0" err="1">
                <a:solidFill>
                  <a:schemeClr val="tx1">
                    <a:lumMod val="65000"/>
                    <a:lumOff val="35000"/>
                  </a:schemeClr>
                </a:solidFill>
              </a:rPr>
              <a:t>PreProc_Activity</a:t>
            </a:r>
            <a:r>
              <a:rPr lang="en-GB" sz="1600" dirty="0">
                <a:solidFill>
                  <a:schemeClr val="tx1">
                    <a:lumMod val="65000"/>
                    <a:lumOff val="35000"/>
                  </a:schemeClr>
                </a:solidFill>
              </a:rPr>
              <a:t> table</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9" name="Title 1">
            <a:extLst>
              <a:ext uri="{FF2B5EF4-FFF2-40B4-BE49-F238E27FC236}">
                <a16:creationId xmlns:a16="http://schemas.microsoft.com/office/drawing/2014/main" id="{08C8256F-2C1D-45CA-A613-D0212CC33C27}"/>
              </a:ext>
            </a:extLst>
          </p:cNvPr>
          <p:cNvSpPr txBox="1">
            <a:spLocks/>
          </p:cNvSpPr>
          <p:nvPr/>
        </p:nvSpPr>
        <p:spPr>
          <a:xfrm>
            <a:off x="395604" y="1533723"/>
            <a:ext cx="2959699" cy="1538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rgbClr val="005EB8"/>
                </a:solidFill>
                <a:latin typeface="Arial" panose="020B0604020202020204" pitchFamily="34" charset="0"/>
                <a:ea typeface="+mj-ea"/>
                <a:cs typeface="Arial" panose="020B0604020202020204" pitchFamily="34" charset="0"/>
              </a:defRPr>
            </a:lvl1pPr>
          </a:lstStyle>
          <a:p>
            <a:pPr algn="ctr"/>
            <a:r>
              <a:rPr lang="en-GB" sz="2800" dirty="0">
                <a:solidFill>
                  <a:schemeClr val="bg1"/>
                </a:solidFill>
              </a:rPr>
              <a:t>Step 3 – Activity</a:t>
            </a:r>
            <a:br>
              <a:rPr lang="en-GB" sz="2800" dirty="0">
                <a:solidFill>
                  <a:schemeClr val="bg1"/>
                </a:solidFill>
              </a:rPr>
            </a:br>
            <a:br>
              <a:rPr lang="en-GB" sz="2800" dirty="0">
                <a:solidFill>
                  <a:schemeClr val="bg1"/>
                </a:solidFill>
              </a:rPr>
            </a:br>
            <a:r>
              <a:rPr lang="en-GB" sz="2800" dirty="0" err="1">
                <a:solidFill>
                  <a:schemeClr val="bg1"/>
                </a:solidFill>
              </a:rPr>
              <a:t>PreProc_Activity</a:t>
            </a:r>
            <a:endParaRPr lang="en-GB" sz="2800" dirty="0">
              <a:solidFill>
                <a:schemeClr val="bg1"/>
              </a:solidFill>
            </a:endParaRPr>
          </a:p>
        </p:txBody>
      </p:sp>
    </p:spTree>
    <p:extLst>
      <p:ext uri="{BB962C8B-B14F-4D97-AF65-F5344CB8AC3E}">
        <p14:creationId xmlns:p14="http://schemas.microsoft.com/office/powerpoint/2010/main" val="308727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9" name="Title 1">
            <a:extLst>
              <a:ext uri="{FF2B5EF4-FFF2-40B4-BE49-F238E27FC236}">
                <a16:creationId xmlns:a16="http://schemas.microsoft.com/office/drawing/2014/main" id="{08C8256F-2C1D-45CA-A613-D0212CC33C27}"/>
              </a:ext>
            </a:extLst>
          </p:cNvPr>
          <p:cNvSpPr txBox="1">
            <a:spLocks/>
          </p:cNvSpPr>
          <p:nvPr/>
        </p:nvSpPr>
        <p:spPr>
          <a:xfrm>
            <a:off x="395604" y="1533723"/>
            <a:ext cx="2959699" cy="1538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rgbClr val="005EB8"/>
                </a:solidFill>
                <a:latin typeface="Arial" panose="020B0604020202020204" pitchFamily="34" charset="0"/>
                <a:ea typeface="+mj-ea"/>
                <a:cs typeface="Arial" panose="020B0604020202020204" pitchFamily="34" charset="0"/>
              </a:defRPr>
            </a:lvl1pPr>
          </a:lstStyle>
          <a:p>
            <a:pPr algn="ctr"/>
            <a:r>
              <a:rPr lang="en-GB" sz="2800" dirty="0">
                <a:solidFill>
                  <a:schemeClr val="bg1"/>
                </a:solidFill>
              </a:rPr>
              <a:t>Step 3 – Activity</a:t>
            </a:r>
            <a:br>
              <a:rPr lang="en-GB" sz="2800" dirty="0">
                <a:solidFill>
                  <a:schemeClr val="bg1"/>
                </a:solidFill>
              </a:rPr>
            </a:br>
            <a:br>
              <a:rPr lang="en-GB" sz="2800" dirty="0">
                <a:solidFill>
                  <a:schemeClr val="bg1"/>
                </a:solidFill>
              </a:rPr>
            </a:br>
            <a:r>
              <a:rPr lang="en-GB" sz="2800" dirty="0" err="1">
                <a:solidFill>
                  <a:schemeClr val="bg1"/>
                </a:solidFill>
              </a:rPr>
              <a:t>PreProc_Activity</a:t>
            </a:r>
            <a:endParaRPr lang="en-GB" sz="2800" dirty="0">
              <a:solidFill>
                <a:schemeClr val="bg1"/>
              </a:solidFill>
            </a:endParaRPr>
          </a:p>
        </p:txBody>
      </p:sp>
      <p:sp>
        <p:nvSpPr>
          <p:cNvPr id="11" name="Content Placeholder 2">
            <a:extLst>
              <a:ext uri="{FF2B5EF4-FFF2-40B4-BE49-F238E27FC236}">
                <a16:creationId xmlns:a16="http://schemas.microsoft.com/office/drawing/2014/main" id="{2B13FFFC-D161-473B-8DDE-0BF2442FC705}"/>
              </a:ext>
            </a:extLst>
          </p:cNvPr>
          <p:cNvSpPr txBox="1">
            <a:spLocks/>
          </p:cNvSpPr>
          <p:nvPr/>
        </p:nvSpPr>
        <p:spPr>
          <a:xfrm>
            <a:off x="4879910" y="1833142"/>
            <a:ext cx="6543466" cy="429706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Font typeface="Arial" panose="020B0604020202020204" pitchFamily="34" charset="0"/>
              <a:buNone/>
            </a:pPr>
            <a:r>
              <a:rPr lang="en-GB" sz="1600" cap="all" dirty="0">
                <a:solidFill>
                  <a:srgbClr val="005EB8"/>
                </a:solidFill>
              </a:rPr>
              <a:t>Rebuilding</a:t>
            </a:r>
            <a:r>
              <a:rPr lang="en-GB" sz="1600" dirty="0">
                <a:solidFill>
                  <a:schemeClr val="tx1">
                    <a:lumMod val="65000"/>
                    <a:lumOff val="35000"/>
                  </a:schemeClr>
                </a:solidFill>
              </a:rPr>
              <a:t> this table is done by deleting all records and rebuilding from records in the MHSDS and/or the </a:t>
            </a:r>
            <a:r>
              <a:rPr lang="en-GB" sz="1600" dirty="0" err="1">
                <a:solidFill>
                  <a:schemeClr val="tx1">
                    <a:lumMod val="65000"/>
                    <a:lumOff val="35000"/>
                  </a:schemeClr>
                </a:solidFill>
              </a:rPr>
              <a:t>MH_Pre_Publication</a:t>
            </a:r>
            <a:r>
              <a:rPr lang="en-GB" sz="1600" dirty="0">
                <a:solidFill>
                  <a:schemeClr val="tx1">
                    <a:lumMod val="65000"/>
                    <a:lumOff val="35000"/>
                  </a:schemeClr>
                </a:solidFill>
              </a:rPr>
              <a:t> databases. This will need to broken into smaller chunks (based on </a:t>
            </a:r>
            <a:r>
              <a:rPr lang="en-GB" sz="1600" dirty="0" err="1">
                <a:solidFill>
                  <a:schemeClr val="tx1">
                    <a:lumMod val="65000"/>
                    <a:lumOff val="35000"/>
                  </a:schemeClr>
                </a:solidFill>
              </a:rPr>
              <a:t>UniqMonthID</a:t>
            </a:r>
            <a:r>
              <a:rPr lang="en-GB" sz="1600" dirty="0">
                <a:solidFill>
                  <a:schemeClr val="tx1">
                    <a:lumMod val="65000"/>
                    <a:lumOff val="35000"/>
                  </a:schemeClr>
                </a:solidFill>
              </a:rPr>
              <a:t>) as the transaction log will become full</a:t>
            </a:r>
          </a:p>
          <a:p>
            <a:pPr marL="0" indent="0">
              <a:lnSpc>
                <a:spcPct val="100000"/>
              </a:lnSpc>
              <a:spcBef>
                <a:spcPts val="1800"/>
              </a:spcBef>
              <a:buFont typeface="Arial" panose="020B0604020202020204" pitchFamily="34" charset="0"/>
              <a:buNone/>
            </a:pPr>
            <a:r>
              <a:rPr lang="en-GB" sz="1600" dirty="0">
                <a:solidFill>
                  <a:schemeClr val="tx1">
                    <a:lumMod val="65000"/>
                    <a:lumOff val="35000"/>
                  </a:schemeClr>
                </a:solidFill>
              </a:rPr>
              <a:t>Records can be </a:t>
            </a:r>
            <a:r>
              <a:rPr lang="en-GB" sz="1600" dirty="0">
                <a:solidFill>
                  <a:srgbClr val="005EB8"/>
                </a:solidFill>
              </a:rPr>
              <a:t>DELETED</a:t>
            </a:r>
            <a:r>
              <a:rPr lang="en-GB" sz="1600" dirty="0">
                <a:solidFill>
                  <a:schemeClr val="tx1">
                    <a:lumMod val="65000"/>
                    <a:lumOff val="35000"/>
                  </a:schemeClr>
                </a:solidFill>
              </a:rPr>
              <a:t> where needed if errors are spotted by changing the existing delete step</a:t>
            </a:r>
          </a:p>
          <a:p>
            <a:pPr marL="0" indent="0">
              <a:lnSpc>
                <a:spcPct val="100000"/>
              </a:lnSpc>
              <a:spcBef>
                <a:spcPts val="1800"/>
              </a:spcBef>
              <a:buFont typeface="Arial" panose="020B0604020202020204" pitchFamily="34" charset="0"/>
              <a:buNone/>
            </a:pPr>
            <a:r>
              <a:rPr lang="en-GB" sz="1600" dirty="0">
                <a:solidFill>
                  <a:schemeClr val="tx1">
                    <a:lumMod val="65000"/>
                    <a:lumOff val="35000"/>
                  </a:schemeClr>
                </a:solidFill>
              </a:rPr>
              <a:t>Records can be </a:t>
            </a:r>
            <a:r>
              <a:rPr lang="en-GB" sz="1600" dirty="0">
                <a:solidFill>
                  <a:srgbClr val="005EB8"/>
                </a:solidFill>
              </a:rPr>
              <a:t>INSERTED</a:t>
            </a:r>
            <a:r>
              <a:rPr lang="en-GB" sz="1600" dirty="0">
                <a:solidFill>
                  <a:schemeClr val="tx1">
                    <a:lumMod val="65000"/>
                    <a:lumOff val="35000"/>
                  </a:schemeClr>
                </a:solidFill>
              </a:rPr>
              <a:t> where needed if errors are spotted by changing the existing insert step</a:t>
            </a:r>
          </a:p>
        </p:txBody>
      </p:sp>
    </p:spTree>
    <p:extLst>
      <p:ext uri="{BB962C8B-B14F-4D97-AF65-F5344CB8AC3E}">
        <p14:creationId xmlns:p14="http://schemas.microsoft.com/office/powerpoint/2010/main" val="12987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3"/>
            <a:ext cx="6543466" cy="4452043"/>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The first step here combines and joins data from the MHS607 Coded Score Assessment Act, MHS201 Care Contact, MHS606 Coded Score Assessment Refer, MHS802 Cluster Assess table, MHS801 Cluster Tool and MHS101 Referral tables. </a:t>
            </a:r>
          </a:p>
          <a:p>
            <a:pPr marL="0" indent="0">
              <a:lnSpc>
                <a:spcPct val="100000"/>
              </a:lnSpc>
              <a:spcBef>
                <a:spcPts val="1800"/>
              </a:spcBef>
              <a:buNone/>
            </a:pPr>
            <a:r>
              <a:rPr lang="en-GB" sz="1600" dirty="0">
                <a:solidFill>
                  <a:schemeClr val="tx1">
                    <a:lumMod val="65000"/>
                    <a:lumOff val="35000"/>
                  </a:schemeClr>
                </a:solidFill>
              </a:rPr>
              <a:t>As the cluster table is linked to a person, not a referral, the referral table is joined where the cluster assessment occurs within the referral</a:t>
            </a:r>
          </a:p>
          <a:p>
            <a:pPr marL="0" indent="0">
              <a:lnSpc>
                <a:spcPct val="100000"/>
              </a:lnSpc>
              <a:spcBef>
                <a:spcPts val="1800"/>
              </a:spcBef>
              <a:buNone/>
            </a:pPr>
            <a:r>
              <a:rPr lang="en-GB" sz="1600" dirty="0">
                <a:solidFill>
                  <a:schemeClr val="tx1">
                    <a:lumMod val="65000"/>
                    <a:lumOff val="35000"/>
                  </a:schemeClr>
                </a:solidFill>
              </a:rPr>
              <a:t>This is then joined with data from the </a:t>
            </a:r>
            <a:r>
              <a:rPr lang="en-GB" sz="1600" dirty="0" err="1">
                <a:solidFill>
                  <a:schemeClr val="tx1">
                    <a:lumMod val="65000"/>
                    <a:lumOff val="35000"/>
                  </a:schemeClr>
                </a:solidFill>
              </a:rPr>
              <a:t>Pre_Proc</a:t>
            </a:r>
            <a:r>
              <a:rPr lang="en-GB" sz="1600" dirty="0">
                <a:solidFill>
                  <a:schemeClr val="tx1">
                    <a:lumMod val="65000"/>
                    <a:lumOff val="35000"/>
                  </a:schemeClr>
                </a:solidFill>
              </a:rPr>
              <a:t> Header table</a:t>
            </a:r>
          </a:p>
          <a:p>
            <a:pPr marL="0" indent="0">
              <a:lnSpc>
                <a:spcPct val="100000"/>
              </a:lnSpc>
              <a:spcBef>
                <a:spcPts val="1800"/>
              </a:spcBef>
              <a:buNone/>
            </a:pPr>
            <a:r>
              <a:rPr lang="en-GB" sz="1600" dirty="0">
                <a:solidFill>
                  <a:schemeClr val="tx1">
                    <a:lumMod val="65000"/>
                    <a:lumOff val="35000"/>
                  </a:schemeClr>
                </a:solidFill>
              </a:rPr>
              <a:t>Any data that already exists for that month / provider combination is </a:t>
            </a:r>
            <a:r>
              <a:rPr lang="en-GB" sz="1600" dirty="0">
                <a:solidFill>
                  <a:srgbClr val="005EB8"/>
                </a:solidFill>
              </a:rPr>
              <a:t>DELETED</a:t>
            </a:r>
          </a:p>
          <a:p>
            <a:pPr marL="0" indent="0">
              <a:lnSpc>
                <a:spcPct val="100000"/>
              </a:lnSpc>
              <a:spcBef>
                <a:spcPts val="1800"/>
              </a:spcBef>
              <a:buNone/>
            </a:pPr>
            <a:r>
              <a:rPr lang="en-GB" sz="1600" dirty="0">
                <a:solidFill>
                  <a:schemeClr val="tx1">
                    <a:lumMod val="65000"/>
                    <a:lumOff val="35000"/>
                  </a:schemeClr>
                </a:solidFill>
              </a:rPr>
              <a:t>The code describes the derivations added at this stage. </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9" name="Title 1">
            <a:extLst>
              <a:ext uri="{FF2B5EF4-FFF2-40B4-BE49-F238E27FC236}">
                <a16:creationId xmlns:a16="http://schemas.microsoft.com/office/drawing/2014/main" id="{BCE60023-40A4-4DCB-8889-E85856266A9B}"/>
              </a:ext>
            </a:extLst>
          </p:cNvPr>
          <p:cNvSpPr txBox="1">
            <a:spLocks/>
          </p:cNvSpPr>
          <p:nvPr/>
        </p:nvSpPr>
        <p:spPr>
          <a:xfrm>
            <a:off x="395604" y="1533723"/>
            <a:ext cx="2959699" cy="1538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rgbClr val="005EB8"/>
                </a:solidFill>
                <a:latin typeface="Arial" panose="020B0604020202020204" pitchFamily="34" charset="0"/>
                <a:ea typeface="+mj-ea"/>
                <a:cs typeface="Arial" panose="020B0604020202020204" pitchFamily="34" charset="0"/>
              </a:defRPr>
            </a:lvl1pPr>
          </a:lstStyle>
          <a:p>
            <a:pPr algn="ctr"/>
            <a:r>
              <a:rPr lang="en-GB" sz="2000" dirty="0">
                <a:solidFill>
                  <a:schemeClr val="bg1"/>
                </a:solidFill>
              </a:rPr>
              <a:t>Step 4 – Assessments</a:t>
            </a:r>
            <a:br>
              <a:rPr lang="en-GB" sz="2000" dirty="0">
                <a:solidFill>
                  <a:schemeClr val="bg1"/>
                </a:solidFill>
              </a:rPr>
            </a:br>
            <a:br>
              <a:rPr lang="en-GB" sz="2000" dirty="0">
                <a:solidFill>
                  <a:schemeClr val="bg1"/>
                </a:solidFill>
              </a:rPr>
            </a:br>
            <a:r>
              <a:rPr lang="en-GB" sz="2000" dirty="0" err="1">
                <a:solidFill>
                  <a:schemeClr val="bg1"/>
                </a:solidFill>
              </a:rPr>
              <a:t>PreProc_Assessments</a:t>
            </a:r>
            <a:endParaRPr lang="en-GB" sz="2000" dirty="0">
              <a:solidFill>
                <a:schemeClr val="bg1"/>
              </a:solidFill>
            </a:endParaRPr>
          </a:p>
        </p:txBody>
      </p:sp>
    </p:spTree>
    <p:extLst>
      <p:ext uri="{BB962C8B-B14F-4D97-AF65-F5344CB8AC3E}">
        <p14:creationId xmlns:p14="http://schemas.microsoft.com/office/powerpoint/2010/main" val="183191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87B00F-F1C1-43F0-8C0F-A75B2ECD16A1}"/>
              </a:ext>
            </a:extLst>
          </p:cNvPr>
          <p:cNvSpPr>
            <a:spLocks noGrp="1"/>
          </p:cNvSpPr>
          <p:nvPr>
            <p:ph type="title"/>
          </p:nvPr>
        </p:nvSpPr>
        <p:spPr>
          <a:xfrm>
            <a:off x="395604" y="1533723"/>
            <a:ext cx="2959699" cy="1538086"/>
          </a:xfrm>
        </p:spPr>
        <p:txBody>
          <a:bodyPr>
            <a:normAutofit/>
          </a:bodyPr>
          <a:lstStyle/>
          <a:p>
            <a:pPr algn="ctr"/>
            <a:r>
              <a:rPr lang="en-GB" sz="2000" dirty="0">
                <a:solidFill>
                  <a:schemeClr val="bg1"/>
                </a:solidFill>
              </a:rPr>
              <a:t>Step 4 – Assessments</a:t>
            </a:r>
            <a:br>
              <a:rPr lang="en-GB" sz="2000" dirty="0">
                <a:solidFill>
                  <a:schemeClr val="bg1"/>
                </a:solidFill>
              </a:rPr>
            </a:br>
            <a:br>
              <a:rPr lang="en-GB" sz="2000" dirty="0">
                <a:solidFill>
                  <a:schemeClr val="bg1"/>
                </a:solidFill>
              </a:rPr>
            </a:br>
            <a:r>
              <a:rPr lang="en-GB" sz="2000" dirty="0" err="1">
                <a:solidFill>
                  <a:schemeClr val="bg1"/>
                </a:solidFill>
              </a:rPr>
              <a:t>PreProc_Assessments</a:t>
            </a:r>
            <a:endParaRPr lang="en-GB" sz="2000" dirty="0">
              <a:solidFill>
                <a:schemeClr val="bg1"/>
              </a:solidFill>
            </a:endParaRPr>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3"/>
            <a:ext cx="6543466" cy="4252347"/>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The next stage of the code joins the combined assessment table to our assessment reference data, </a:t>
            </a:r>
            <a:r>
              <a:rPr lang="en-GB" sz="1600" dirty="0">
                <a:solidFill>
                  <a:schemeClr val="tx1">
                    <a:lumMod val="65000"/>
                    <a:lumOff val="35000"/>
                  </a:schemeClr>
                </a:solidFill>
                <a:hlinkClick r:id="rId2"/>
              </a:rPr>
              <a:t>here</a:t>
            </a:r>
            <a:endParaRPr lang="en-GB" sz="1600" dirty="0">
              <a:solidFill>
                <a:schemeClr val="tx1">
                  <a:lumMod val="65000"/>
                  <a:lumOff val="35000"/>
                </a:schemeClr>
              </a:solidFill>
            </a:endParaRPr>
          </a:p>
          <a:p>
            <a:pPr marL="0" indent="0">
              <a:lnSpc>
                <a:spcPct val="100000"/>
              </a:lnSpc>
              <a:spcBef>
                <a:spcPts val="1800"/>
              </a:spcBef>
              <a:buNone/>
            </a:pPr>
            <a:r>
              <a:rPr lang="en-GB" sz="1600" dirty="0">
                <a:solidFill>
                  <a:schemeClr val="tx1">
                    <a:lumMod val="65000"/>
                    <a:lumOff val="35000"/>
                  </a:schemeClr>
                </a:solidFill>
              </a:rPr>
              <a:t>This reference data includes the assessment and scale names, assessment type and also score range for that scale</a:t>
            </a:r>
          </a:p>
          <a:p>
            <a:pPr marL="0" indent="0">
              <a:lnSpc>
                <a:spcPct val="100000"/>
              </a:lnSpc>
              <a:spcBef>
                <a:spcPts val="1800"/>
              </a:spcBef>
              <a:buNone/>
            </a:pPr>
            <a:r>
              <a:rPr lang="en-GB" sz="1600" dirty="0">
                <a:solidFill>
                  <a:schemeClr val="tx1">
                    <a:lumMod val="65000"/>
                    <a:lumOff val="35000"/>
                  </a:schemeClr>
                </a:solidFill>
              </a:rPr>
              <a:t>The code then checks if the score is valid and if it is unique. A unique key for the record is then created and a flag is added where the assessment took place within the reporting period (as cluster assessments are not limited to a specific reporting period)</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31640" y="2911151"/>
            <a:ext cx="1287625" cy="1287625"/>
          </a:xfrm>
          <a:prstGeom prst="rect">
            <a:avLst/>
          </a:prstGeom>
        </p:spPr>
      </p:pic>
    </p:spTree>
    <p:extLst>
      <p:ext uri="{BB962C8B-B14F-4D97-AF65-F5344CB8AC3E}">
        <p14:creationId xmlns:p14="http://schemas.microsoft.com/office/powerpoint/2010/main" val="226513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3"/>
            <a:ext cx="6543466" cy="4252347"/>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Assessments are then </a:t>
            </a:r>
            <a:r>
              <a:rPr lang="en-GB" sz="1600" dirty="0">
                <a:solidFill>
                  <a:srgbClr val="005EB8"/>
                </a:solidFill>
              </a:rPr>
              <a:t>INSERTED</a:t>
            </a:r>
            <a:r>
              <a:rPr lang="en-GB" sz="1600" dirty="0">
                <a:solidFill>
                  <a:schemeClr val="tx1">
                    <a:lumMod val="65000"/>
                    <a:lumOff val="35000"/>
                  </a:schemeClr>
                </a:solidFill>
              </a:rPr>
              <a:t> into the </a:t>
            </a:r>
            <a:r>
              <a:rPr lang="en-GB" sz="1600" dirty="0" err="1">
                <a:solidFill>
                  <a:schemeClr val="tx1">
                    <a:lumMod val="65000"/>
                    <a:lumOff val="35000"/>
                  </a:schemeClr>
                </a:solidFill>
              </a:rPr>
              <a:t>PreProc</a:t>
            </a:r>
            <a:r>
              <a:rPr lang="en-GB" sz="1600" dirty="0">
                <a:solidFill>
                  <a:schemeClr val="tx1">
                    <a:lumMod val="65000"/>
                    <a:lumOff val="35000"/>
                  </a:schemeClr>
                </a:solidFill>
              </a:rPr>
              <a:t> table in two stages:</a:t>
            </a:r>
          </a:p>
          <a:p>
            <a:pPr lvl="1">
              <a:lnSpc>
                <a:spcPct val="100000"/>
              </a:lnSpc>
              <a:spcBef>
                <a:spcPts val="1800"/>
              </a:spcBef>
            </a:pPr>
            <a:r>
              <a:rPr lang="en-GB" sz="1600" dirty="0">
                <a:solidFill>
                  <a:schemeClr val="tx1">
                    <a:lumMod val="65000"/>
                    <a:lumOff val="35000"/>
                  </a:schemeClr>
                </a:solidFill>
              </a:rPr>
              <a:t>Assessments are inserted where they took place within the month and are unique</a:t>
            </a:r>
          </a:p>
          <a:p>
            <a:pPr lvl="1">
              <a:lnSpc>
                <a:spcPct val="100000"/>
              </a:lnSpc>
              <a:spcBef>
                <a:spcPts val="1800"/>
              </a:spcBef>
            </a:pPr>
            <a:r>
              <a:rPr lang="en-GB" sz="1600" dirty="0">
                <a:solidFill>
                  <a:schemeClr val="tx1">
                    <a:lumMod val="65000"/>
                    <a:lumOff val="35000"/>
                  </a:schemeClr>
                </a:solidFill>
              </a:rPr>
              <a:t>Assessments are inserted if they did not take place within the month if a record does not already exist for that assessment and the assessment is unique</a:t>
            </a:r>
          </a:p>
          <a:p>
            <a:pPr marL="0" indent="0">
              <a:lnSpc>
                <a:spcPct val="100000"/>
              </a:lnSpc>
              <a:spcBef>
                <a:spcPts val="1800"/>
              </a:spcBef>
              <a:buNone/>
            </a:pPr>
            <a:r>
              <a:rPr lang="en-GB" sz="1600" dirty="0">
                <a:solidFill>
                  <a:schemeClr val="tx1">
                    <a:lumMod val="65000"/>
                    <a:lumOff val="35000"/>
                  </a:schemeClr>
                </a:solidFill>
              </a:rPr>
              <a:t>Finally, assessments are assigned a numerical order based on the person, referral and scale. This is ordered by date both ascending and descending to allow us to identify the first and last assessment</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6C1EC588-1DE4-4BC8-8423-8FB48F3E0B65}"/>
              </a:ext>
            </a:extLst>
          </p:cNvPr>
          <p:cNvSpPr>
            <a:spLocks noGrp="1"/>
          </p:cNvSpPr>
          <p:nvPr>
            <p:ph type="title"/>
          </p:nvPr>
        </p:nvSpPr>
        <p:spPr>
          <a:xfrm>
            <a:off x="395604" y="1533723"/>
            <a:ext cx="2959699" cy="1538086"/>
          </a:xfrm>
        </p:spPr>
        <p:txBody>
          <a:bodyPr>
            <a:normAutofit/>
          </a:bodyPr>
          <a:lstStyle/>
          <a:p>
            <a:pPr algn="ctr"/>
            <a:r>
              <a:rPr lang="en-GB" sz="2000" dirty="0">
                <a:solidFill>
                  <a:schemeClr val="bg1"/>
                </a:solidFill>
              </a:rPr>
              <a:t>Step 4 – Assessments</a:t>
            </a:r>
            <a:br>
              <a:rPr lang="en-GB" sz="2000" dirty="0">
                <a:solidFill>
                  <a:schemeClr val="bg1"/>
                </a:solidFill>
              </a:rPr>
            </a:br>
            <a:br>
              <a:rPr lang="en-GB" sz="2000" dirty="0">
                <a:solidFill>
                  <a:schemeClr val="bg1"/>
                </a:solidFill>
              </a:rPr>
            </a:br>
            <a:r>
              <a:rPr lang="en-GB" sz="2000" dirty="0" err="1">
                <a:solidFill>
                  <a:schemeClr val="bg1"/>
                </a:solidFill>
              </a:rPr>
              <a:t>PreProc_Assessments</a:t>
            </a:r>
            <a:endParaRPr lang="en-GB" sz="2000" dirty="0">
              <a:solidFill>
                <a:schemeClr val="bg1"/>
              </a:solidFill>
            </a:endParaRPr>
          </a:p>
        </p:txBody>
      </p:sp>
    </p:spTree>
    <p:extLst>
      <p:ext uri="{BB962C8B-B14F-4D97-AF65-F5344CB8AC3E}">
        <p14:creationId xmlns:p14="http://schemas.microsoft.com/office/powerpoint/2010/main" val="392508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3"/>
            <a:ext cx="6543466" cy="4252347"/>
          </a:xfrm>
        </p:spPr>
        <p:txBody>
          <a:bodyPr anchor="ctr">
            <a:normAutofit/>
          </a:bodyPr>
          <a:lstStyle/>
          <a:p>
            <a:pPr marL="0" indent="0">
              <a:lnSpc>
                <a:spcPct val="100000"/>
              </a:lnSpc>
              <a:spcBef>
                <a:spcPts val="1800"/>
              </a:spcBef>
              <a:buNone/>
            </a:pPr>
            <a:r>
              <a:rPr lang="en-GB" sz="1600" cap="all" dirty="0">
                <a:solidFill>
                  <a:srgbClr val="005EB8"/>
                </a:solidFill>
              </a:rPr>
              <a:t>Rebuilding</a:t>
            </a:r>
            <a:r>
              <a:rPr lang="en-GB" sz="1600" dirty="0">
                <a:solidFill>
                  <a:schemeClr val="tx1">
                    <a:lumMod val="65000"/>
                    <a:lumOff val="35000"/>
                  </a:schemeClr>
                </a:solidFill>
              </a:rPr>
              <a:t> this table is more challenging than the others. Adding in the data from the 606 and 607 tables is easier and should be done first (as the assessments on those table have to occur within the month) using records in the MHSDS and/or the </a:t>
            </a:r>
            <a:r>
              <a:rPr lang="en-GB" sz="1600" dirty="0" err="1">
                <a:solidFill>
                  <a:schemeClr val="tx1">
                    <a:lumMod val="65000"/>
                    <a:lumOff val="35000"/>
                  </a:schemeClr>
                </a:solidFill>
              </a:rPr>
              <a:t>MH_Pre_Publication</a:t>
            </a:r>
            <a:r>
              <a:rPr lang="en-GB" sz="1600" dirty="0">
                <a:solidFill>
                  <a:schemeClr val="tx1">
                    <a:lumMod val="65000"/>
                    <a:lumOff val="35000"/>
                  </a:schemeClr>
                </a:solidFill>
              </a:rPr>
              <a:t> databases</a:t>
            </a:r>
          </a:p>
          <a:p>
            <a:pPr marL="0" indent="0">
              <a:lnSpc>
                <a:spcPct val="100000"/>
              </a:lnSpc>
              <a:spcBef>
                <a:spcPts val="1800"/>
              </a:spcBef>
              <a:buNone/>
            </a:pPr>
            <a:r>
              <a:rPr lang="en-GB" sz="1600" dirty="0">
                <a:solidFill>
                  <a:schemeClr val="tx1">
                    <a:lumMod val="65000"/>
                    <a:lumOff val="35000"/>
                  </a:schemeClr>
                </a:solidFill>
              </a:rPr>
              <a:t>Adding in the 802 data should be done separately (to avoid non-unique assessments) following the ‘Assessments not in month’ logic for all cases</a:t>
            </a:r>
          </a:p>
          <a:p>
            <a:pPr marL="0" indent="0">
              <a:lnSpc>
                <a:spcPct val="100000"/>
              </a:lnSpc>
              <a:spcBef>
                <a:spcPts val="1800"/>
              </a:spcBef>
              <a:buNone/>
            </a:pPr>
            <a:r>
              <a:rPr lang="en-GB" sz="1600" dirty="0">
                <a:solidFill>
                  <a:schemeClr val="tx1">
                    <a:lumMod val="65000"/>
                    <a:lumOff val="35000"/>
                  </a:schemeClr>
                </a:solidFill>
              </a:rPr>
              <a:t>Both these steps will need to broken into smaller chunks (based on </a:t>
            </a:r>
            <a:r>
              <a:rPr lang="en-GB" sz="1600" dirty="0" err="1">
                <a:solidFill>
                  <a:schemeClr val="tx1">
                    <a:lumMod val="65000"/>
                    <a:lumOff val="35000"/>
                  </a:schemeClr>
                </a:solidFill>
              </a:rPr>
              <a:t>UniqMonthID</a:t>
            </a:r>
            <a:r>
              <a:rPr lang="en-GB" sz="1600" dirty="0">
                <a:solidFill>
                  <a:schemeClr val="tx1">
                    <a:lumMod val="65000"/>
                    <a:lumOff val="35000"/>
                  </a:schemeClr>
                </a:solidFill>
              </a:rPr>
              <a:t>) as the transaction log will become full</a:t>
            </a:r>
          </a:p>
          <a:p>
            <a:pPr marL="0" indent="0">
              <a:lnSpc>
                <a:spcPct val="100000"/>
              </a:lnSpc>
              <a:spcBef>
                <a:spcPts val="1800"/>
              </a:spcBef>
              <a:buNone/>
            </a:pPr>
            <a:r>
              <a:rPr lang="en-GB" sz="1600" dirty="0">
                <a:solidFill>
                  <a:srgbClr val="005EB8"/>
                </a:solidFill>
              </a:rPr>
              <a:t>DELETING</a:t>
            </a:r>
            <a:r>
              <a:rPr lang="en-GB" sz="1600" dirty="0">
                <a:solidFill>
                  <a:schemeClr val="tx1">
                    <a:lumMod val="65000"/>
                    <a:lumOff val="35000"/>
                  </a:schemeClr>
                </a:solidFill>
              </a:rPr>
              <a:t> and </a:t>
            </a:r>
            <a:r>
              <a:rPr lang="en-GB" sz="1600" dirty="0">
                <a:solidFill>
                  <a:srgbClr val="005EB8"/>
                </a:solidFill>
              </a:rPr>
              <a:t>INSERTING</a:t>
            </a:r>
            <a:r>
              <a:rPr lang="en-GB" sz="1600" dirty="0">
                <a:solidFill>
                  <a:schemeClr val="tx1">
                    <a:lumMod val="65000"/>
                    <a:lumOff val="35000"/>
                  </a:schemeClr>
                </a:solidFill>
              </a:rPr>
              <a:t> data should follow the above principles</a:t>
            </a:r>
          </a:p>
          <a:p>
            <a:pPr marL="0" indent="0">
              <a:lnSpc>
                <a:spcPct val="100000"/>
              </a:lnSpc>
              <a:spcBef>
                <a:spcPts val="1800"/>
              </a:spcBef>
              <a:buNone/>
            </a:pPr>
            <a:r>
              <a:rPr lang="en-GB" sz="1600" dirty="0">
                <a:solidFill>
                  <a:schemeClr val="tx1">
                    <a:lumMod val="65000"/>
                    <a:lumOff val="35000"/>
                  </a:schemeClr>
                </a:solidFill>
              </a:rPr>
              <a:t>The derivations run against the whole table, so can be run as is once the new data is added</a:t>
            </a:r>
          </a:p>
          <a:p>
            <a:pPr marL="0" indent="0">
              <a:lnSpc>
                <a:spcPct val="100000"/>
              </a:lnSpc>
              <a:spcBef>
                <a:spcPts val="1800"/>
              </a:spcBef>
              <a:buNone/>
            </a:pPr>
            <a:endParaRPr lang="en-GB" sz="1600" dirty="0">
              <a:solidFill>
                <a:schemeClr val="tx1">
                  <a:lumMod val="65000"/>
                  <a:lumOff val="35000"/>
                </a:schemeClr>
              </a:solidFill>
            </a:endParaRP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6C1EC588-1DE4-4BC8-8423-8FB48F3E0B65}"/>
              </a:ext>
            </a:extLst>
          </p:cNvPr>
          <p:cNvSpPr>
            <a:spLocks noGrp="1"/>
          </p:cNvSpPr>
          <p:nvPr>
            <p:ph type="title"/>
          </p:nvPr>
        </p:nvSpPr>
        <p:spPr>
          <a:xfrm>
            <a:off x="395604" y="1533723"/>
            <a:ext cx="2959699" cy="1538086"/>
          </a:xfrm>
        </p:spPr>
        <p:txBody>
          <a:bodyPr>
            <a:normAutofit/>
          </a:bodyPr>
          <a:lstStyle/>
          <a:p>
            <a:pPr algn="ctr"/>
            <a:r>
              <a:rPr lang="en-GB" sz="2000" dirty="0">
                <a:solidFill>
                  <a:schemeClr val="bg1"/>
                </a:solidFill>
              </a:rPr>
              <a:t>Step 4 – Assessments</a:t>
            </a:r>
            <a:br>
              <a:rPr lang="en-GB" sz="2000" dirty="0">
                <a:solidFill>
                  <a:schemeClr val="bg1"/>
                </a:solidFill>
              </a:rPr>
            </a:br>
            <a:br>
              <a:rPr lang="en-GB" sz="2000" dirty="0">
                <a:solidFill>
                  <a:schemeClr val="bg1"/>
                </a:solidFill>
              </a:rPr>
            </a:br>
            <a:r>
              <a:rPr lang="en-GB" sz="2000" dirty="0" err="1">
                <a:solidFill>
                  <a:schemeClr val="bg1"/>
                </a:solidFill>
              </a:rPr>
              <a:t>PreProc_Assessments</a:t>
            </a:r>
            <a:endParaRPr lang="en-GB" sz="2000" dirty="0">
              <a:solidFill>
                <a:schemeClr val="bg1"/>
              </a:solidFill>
            </a:endParaRPr>
          </a:p>
        </p:txBody>
      </p:sp>
    </p:spTree>
    <p:extLst>
      <p:ext uri="{BB962C8B-B14F-4D97-AF65-F5344CB8AC3E}">
        <p14:creationId xmlns:p14="http://schemas.microsoft.com/office/powerpoint/2010/main" val="159972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This table joins data from the </a:t>
            </a:r>
            <a:r>
              <a:rPr lang="en-GB" sz="1600" dirty="0" err="1">
                <a:solidFill>
                  <a:schemeClr val="tx1">
                    <a:lumMod val="65000"/>
                    <a:lumOff val="35000"/>
                  </a:schemeClr>
                </a:solidFill>
              </a:rPr>
              <a:t>PreProc_Header</a:t>
            </a:r>
            <a:r>
              <a:rPr lang="en-GB" sz="1600" dirty="0">
                <a:solidFill>
                  <a:schemeClr val="tx1">
                    <a:lumMod val="65000"/>
                    <a:lumOff val="35000"/>
                  </a:schemeClr>
                </a:solidFill>
              </a:rPr>
              <a:t>, MHS501 Hospital Spell and MHS502 Ward Stay tables</a:t>
            </a:r>
          </a:p>
          <a:p>
            <a:pPr marL="0" indent="0">
              <a:lnSpc>
                <a:spcPct val="100000"/>
              </a:lnSpc>
              <a:spcBef>
                <a:spcPts val="1800"/>
              </a:spcBef>
              <a:buNone/>
            </a:pPr>
            <a:r>
              <a:rPr lang="en-GB" sz="1600" dirty="0">
                <a:solidFill>
                  <a:schemeClr val="tx1">
                    <a:lumMod val="65000"/>
                    <a:lumOff val="35000"/>
                  </a:schemeClr>
                </a:solidFill>
              </a:rPr>
              <a:t>Any data that already exists for that month / provider combination is </a:t>
            </a:r>
            <a:r>
              <a:rPr lang="en-GB" sz="1600" dirty="0">
                <a:solidFill>
                  <a:srgbClr val="005EB8"/>
                </a:solidFill>
              </a:rPr>
              <a:t>DELETED</a:t>
            </a:r>
          </a:p>
          <a:p>
            <a:pPr marL="0" indent="0">
              <a:lnSpc>
                <a:spcPct val="100000"/>
              </a:lnSpc>
              <a:spcBef>
                <a:spcPts val="1800"/>
              </a:spcBef>
              <a:buNone/>
            </a:pPr>
            <a:r>
              <a:rPr lang="en-GB" sz="1600" dirty="0">
                <a:solidFill>
                  <a:schemeClr val="tx1">
                    <a:lumMod val="65000"/>
                    <a:lumOff val="35000"/>
                  </a:schemeClr>
                </a:solidFill>
              </a:rPr>
              <a:t>The code describes the derivations added at this stage</a:t>
            </a:r>
          </a:p>
          <a:p>
            <a:pPr marL="0" indent="0">
              <a:lnSpc>
                <a:spcPct val="100000"/>
              </a:lnSpc>
              <a:spcBef>
                <a:spcPts val="1800"/>
              </a:spcBef>
              <a:buNone/>
            </a:pPr>
            <a:r>
              <a:rPr lang="en-GB" sz="1600" dirty="0">
                <a:solidFill>
                  <a:schemeClr val="tx1">
                    <a:lumMod val="65000"/>
                    <a:lumOff val="35000"/>
                  </a:schemeClr>
                </a:solidFill>
              </a:rPr>
              <a:t>Once </a:t>
            </a:r>
            <a:r>
              <a:rPr lang="en-GB" sz="1600" dirty="0">
                <a:solidFill>
                  <a:srgbClr val="005EB8"/>
                </a:solidFill>
              </a:rPr>
              <a:t>INSERTED</a:t>
            </a:r>
            <a:r>
              <a:rPr lang="en-GB" sz="1600" dirty="0">
                <a:solidFill>
                  <a:schemeClr val="tx1">
                    <a:lumMod val="65000"/>
                    <a:lumOff val="35000"/>
                  </a:schemeClr>
                </a:solidFill>
              </a:rPr>
              <a:t>, the hospital spells and ward stays are assigned a numerical order based on the person, referral and hospital spell number. This is ordered by month / ward stay end date and ward stay unique ID both ascending and descending to allow us to identify the first and last ward stay or hospital spell</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14318F55-F42D-4CC1-8940-7394AB843365}"/>
              </a:ext>
            </a:extLst>
          </p:cNvPr>
          <p:cNvSpPr>
            <a:spLocks noGrp="1"/>
          </p:cNvSpPr>
          <p:nvPr>
            <p:ph type="title"/>
          </p:nvPr>
        </p:nvSpPr>
        <p:spPr>
          <a:xfrm>
            <a:off x="395604" y="1533723"/>
            <a:ext cx="2959699" cy="1538086"/>
          </a:xfrm>
        </p:spPr>
        <p:txBody>
          <a:bodyPr>
            <a:normAutofit/>
          </a:bodyPr>
          <a:lstStyle/>
          <a:p>
            <a:pPr algn="ctr"/>
            <a:r>
              <a:rPr lang="en-GB" sz="2400" dirty="0">
                <a:solidFill>
                  <a:schemeClr val="bg1"/>
                </a:solidFill>
              </a:rPr>
              <a:t>Step 5 – Inpatients</a:t>
            </a:r>
            <a:br>
              <a:rPr lang="en-GB" sz="2400" dirty="0">
                <a:solidFill>
                  <a:schemeClr val="bg1"/>
                </a:solidFill>
              </a:rPr>
            </a:br>
            <a:br>
              <a:rPr lang="en-GB" sz="2400" dirty="0">
                <a:solidFill>
                  <a:schemeClr val="bg1"/>
                </a:solidFill>
              </a:rPr>
            </a:br>
            <a:r>
              <a:rPr lang="en-GB" sz="2400" dirty="0" err="1">
                <a:solidFill>
                  <a:schemeClr val="bg1"/>
                </a:solidFill>
              </a:rPr>
              <a:t>PreProc_Inpatients</a:t>
            </a:r>
            <a:endParaRPr lang="en-GB" sz="2400" dirty="0">
              <a:solidFill>
                <a:schemeClr val="bg1"/>
              </a:solidFill>
            </a:endParaRPr>
          </a:p>
        </p:txBody>
      </p:sp>
    </p:spTree>
    <p:extLst>
      <p:ext uri="{BB962C8B-B14F-4D97-AF65-F5344CB8AC3E}">
        <p14:creationId xmlns:p14="http://schemas.microsoft.com/office/powerpoint/2010/main" val="120230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14318F55-F42D-4CC1-8940-7394AB843365}"/>
              </a:ext>
            </a:extLst>
          </p:cNvPr>
          <p:cNvSpPr>
            <a:spLocks noGrp="1"/>
          </p:cNvSpPr>
          <p:nvPr>
            <p:ph type="title"/>
          </p:nvPr>
        </p:nvSpPr>
        <p:spPr>
          <a:xfrm>
            <a:off x="395604" y="1533723"/>
            <a:ext cx="2959699" cy="1538086"/>
          </a:xfrm>
        </p:spPr>
        <p:txBody>
          <a:bodyPr>
            <a:normAutofit/>
          </a:bodyPr>
          <a:lstStyle/>
          <a:p>
            <a:pPr algn="ctr"/>
            <a:r>
              <a:rPr lang="en-GB" sz="2400" dirty="0">
                <a:solidFill>
                  <a:schemeClr val="bg1"/>
                </a:solidFill>
              </a:rPr>
              <a:t>Step 5 – Inpatients</a:t>
            </a:r>
            <a:br>
              <a:rPr lang="en-GB" sz="2400" dirty="0">
                <a:solidFill>
                  <a:schemeClr val="bg1"/>
                </a:solidFill>
              </a:rPr>
            </a:br>
            <a:br>
              <a:rPr lang="en-GB" sz="2400" dirty="0">
                <a:solidFill>
                  <a:schemeClr val="bg1"/>
                </a:solidFill>
              </a:rPr>
            </a:br>
            <a:r>
              <a:rPr lang="en-GB" sz="2400" dirty="0" err="1">
                <a:solidFill>
                  <a:schemeClr val="bg1"/>
                </a:solidFill>
              </a:rPr>
              <a:t>PreProc_Inpatients</a:t>
            </a:r>
            <a:endParaRPr lang="en-GB" sz="2400" dirty="0">
              <a:solidFill>
                <a:schemeClr val="bg1"/>
              </a:solidFill>
            </a:endParaRPr>
          </a:p>
        </p:txBody>
      </p:sp>
      <p:sp>
        <p:nvSpPr>
          <p:cNvPr id="9" name="Content Placeholder 2">
            <a:extLst>
              <a:ext uri="{FF2B5EF4-FFF2-40B4-BE49-F238E27FC236}">
                <a16:creationId xmlns:a16="http://schemas.microsoft.com/office/drawing/2014/main" id="{2B92C062-D1E3-42BB-BF99-A314F6DC4165}"/>
              </a:ext>
            </a:extLst>
          </p:cNvPr>
          <p:cNvSpPr txBox="1">
            <a:spLocks/>
          </p:cNvSpPr>
          <p:nvPr/>
        </p:nvSpPr>
        <p:spPr>
          <a:xfrm>
            <a:off x="4879910" y="1833142"/>
            <a:ext cx="6543466" cy="429706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Font typeface="Arial" panose="020B0604020202020204" pitchFamily="34" charset="0"/>
              <a:buNone/>
            </a:pPr>
            <a:r>
              <a:rPr lang="en-GB" sz="1600" cap="all" dirty="0">
                <a:solidFill>
                  <a:srgbClr val="005EB8"/>
                </a:solidFill>
              </a:rPr>
              <a:t>Rebuilding</a:t>
            </a:r>
            <a:r>
              <a:rPr lang="en-GB" sz="1600" dirty="0">
                <a:solidFill>
                  <a:schemeClr val="tx1">
                    <a:lumMod val="65000"/>
                    <a:lumOff val="35000"/>
                  </a:schemeClr>
                </a:solidFill>
              </a:rPr>
              <a:t> this table is done by deleting all records and rebuilding from records in the MHSDS and/or the </a:t>
            </a:r>
            <a:r>
              <a:rPr lang="en-GB" sz="1600" dirty="0" err="1">
                <a:solidFill>
                  <a:schemeClr val="tx1">
                    <a:lumMod val="65000"/>
                    <a:lumOff val="35000"/>
                  </a:schemeClr>
                </a:solidFill>
              </a:rPr>
              <a:t>MH_Pre_Publication</a:t>
            </a:r>
            <a:r>
              <a:rPr lang="en-GB" sz="1600" dirty="0">
                <a:solidFill>
                  <a:schemeClr val="tx1">
                    <a:lumMod val="65000"/>
                    <a:lumOff val="35000"/>
                  </a:schemeClr>
                </a:solidFill>
              </a:rPr>
              <a:t> databases. This will not need to be broken down into smaller chunks due to the small amount of data in this table</a:t>
            </a:r>
          </a:p>
          <a:p>
            <a:pPr marL="0" indent="0">
              <a:lnSpc>
                <a:spcPct val="100000"/>
              </a:lnSpc>
              <a:spcBef>
                <a:spcPts val="1800"/>
              </a:spcBef>
              <a:buFont typeface="Arial" panose="020B0604020202020204" pitchFamily="34" charset="0"/>
              <a:buNone/>
            </a:pPr>
            <a:r>
              <a:rPr lang="en-GB" sz="1600" dirty="0">
                <a:solidFill>
                  <a:schemeClr val="tx1">
                    <a:lumMod val="65000"/>
                    <a:lumOff val="35000"/>
                  </a:schemeClr>
                </a:solidFill>
              </a:rPr>
              <a:t>Records can be </a:t>
            </a:r>
            <a:r>
              <a:rPr lang="en-GB" sz="1600" dirty="0">
                <a:solidFill>
                  <a:srgbClr val="005EB8"/>
                </a:solidFill>
              </a:rPr>
              <a:t>DELETED</a:t>
            </a:r>
            <a:r>
              <a:rPr lang="en-GB" sz="1600" dirty="0">
                <a:solidFill>
                  <a:schemeClr val="tx1">
                    <a:lumMod val="65000"/>
                    <a:lumOff val="35000"/>
                  </a:schemeClr>
                </a:solidFill>
              </a:rPr>
              <a:t> where needed if errors are spotted by changing the existing delete step</a:t>
            </a:r>
          </a:p>
          <a:p>
            <a:pPr marL="0" indent="0">
              <a:lnSpc>
                <a:spcPct val="100000"/>
              </a:lnSpc>
              <a:spcBef>
                <a:spcPts val="1800"/>
              </a:spcBef>
              <a:buFont typeface="Arial" panose="020B0604020202020204" pitchFamily="34" charset="0"/>
              <a:buNone/>
            </a:pPr>
            <a:r>
              <a:rPr lang="en-GB" sz="1600" dirty="0">
                <a:solidFill>
                  <a:schemeClr val="tx1">
                    <a:lumMod val="65000"/>
                    <a:lumOff val="35000"/>
                  </a:schemeClr>
                </a:solidFill>
              </a:rPr>
              <a:t>Records can be </a:t>
            </a:r>
            <a:r>
              <a:rPr lang="en-GB" sz="1600" dirty="0">
                <a:solidFill>
                  <a:srgbClr val="005EB8"/>
                </a:solidFill>
              </a:rPr>
              <a:t>INSERTED</a:t>
            </a:r>
            <a:r>
              <a:rPr lang="en-GB" sz="1600" dirty="0">
                <a:solidFill>
                  <a:schemeClr val="tx1">
                    <a:lumMod val="65000"/>
                    <a:lumOff val="35000"/>
                  </a:schemeClr>
                </a:solidFill>
              </a:rPr>
              <a:t> where needed if errors are spotted by changing the existing insert step</a:t>
            </a:r>
          </a:p>
          <a:p>
            <a:pPr marL="0" indent="0">
              <a:lnSpc>
                <a:spcPct val="100000"/>
              </a:lnSpc>
              <a:spcBef>
                <a:spcPts val="1800"/>
              </a:spcBef>
              <a:buFont typeface="Arial" panose="020B0604020202020204" pitchFamily="34" charset="0"/>
              <a:buNone/>
            </a:pPr>
            <a:r>
              <a:rPr lang="en-GB" sz="1600" dirty="0">
                <a:solidFill>
                  <a:schemeClr val="tx1">
                    <a:lumMod val="65000"/>
                    <a:lumOff val="35000"/>
                  </a:schemeClr>
                </a:solidFill>
              </a:rPr>
              <a:t>The derivations run against the whole table, so can be run as is once the new data is added</a:t>
            </a:r>
          </a:p>
        </p:txBody>
      </p:sp>
    </p:spTree>
    <p:extLst>
      <p:ext uri="{BB962C8B-B14F-4D97-AF65-F5344CB8AC3E}">
        <p14:creationId xmlns:p14="http://schemas.microsoft.com/office/powerpoint/2010/main" val="312378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This table joins and combines data from the </a:t>
            </a:r>
            <a:r>
              <a:rPr lang="en-GB" sz="1600" dirty="0" err="1">
                <a:solidFill>
                  <a:schemeClr val="tx1">
                    <a:lumMod val="65000"/>
                    <a:lumOff val="35000"/>
                  </a:schemeClr>
                </a:solidFill>
              </a:rPr>
              <a:t>PreProc_Header</a:t>
            </a:r>
            <a:r>
              <a:rPr lang="en-GB" sz="1600" dirty="0">
                <a:solidFill>
                  <a:schemeClr val="tx1">
                    <a:lumMod val="65000"/>
                    <a:lumOff val="35000"/>
                  </a:schemeClr>
                </a:solidFill>
              </a:rPr>
              <a:t>, MHS202 Care Activity, MHS201 Care Contact and MHS204 Indirect Activity tables</a:t>
            </a:r>
          </a:p>
          <a:p>
            <a:pPr marL="0" indent="0">
              <a:lnSpc>
                <a:spcPct val="100000"/>
              </a:lnSpc>
              <a:spcBef>
                <a:spcPts val="1800"/>
              </a:spcBef>
              <a:buNone/>
            </a:pPr>
            <a:r>
              <a:rPr lang="en-GB" sz="1600" dirty="0">
                <a:solidFill>
                  <a:schemeClr val="tx1">
                    <a:lumMod val="65000"/>
                    <a:lumOff val="35000"/>
                  </a:schemeClr>
                </a:solidFill>
              </a:rPr>
              <a:t>Any data that already exists for that month / provider combination is </a:t>
            </a:r>
            <a:r>
              <a:rPr lang="en-GB" sz="1600" dirty="0">
                <a:solidFill>
                  <a:srgbClr val="005EB8"/>
                </a:solidFill>
              </a:rPr>
              <a:t>DELETED</a:t>
            </a:r>
          </a:p>
          <a:p>
            <a:pPr marL="0" indent="0">
              <a:lnSpc>
                <a:spcPct val="100000"/>
              </a:lnSpc>
              <a:spcBef>
                <a:spcPts val="1800"/>
              </a:spcBef>
              <a:buNone/>
            </a:pPr>
            <a:r>
              <a:rPr lang="en-GB" sz="1600" dirty="0">
                <a:solidFill>
                  <a:schemeClr val="tx1">
                    <a:lumMod val="65000"/>
                    <a:lumOff val="35000"/>
                  </a:schemeClr>
                </a:solidFill>
              </a:rPr>
              <a:t>The code describes the derivations added at this stage. Of note, the procedure and qualifier are extracted from the </a:t>
            </a:r>
            <a:r>
              <a:rPr lang="en-GB" sz="1600" dirty="0" err="1">
                <a:solidFill>
                  <a:schemeClr val="tx1">
                    <a:lumMod val="65000"/>
                    <a:lumOff val="35000"/>
                  </a:schemeClr>
                </a:solidFill>
              </a:rPr>
              <a:t>CodeProcAndProcStatus</a:t>
            </a:r>
            <a:r>
              <a:rPr lang="en-GB" sz="1600" dirty="0">
                <a:solidFill>
                  <a:schemeClr val="tx1">
                    <a:lumMod val="65000"/>
                    <a:lumOff val="35000"/>
                  </a:schemeClr>
                </a:solidFill>
              </a:rPr>
              <a:t> field</a:t>
            </a:r>
          </a:p>
          <a:p>
            <a:pPr marL="0" indent="0">
              <a:lnSpc>
                <a:spcPct val="100000"/>
              </a:lnSpc>
              <a:spcBef>
                <a:spcPts val="1800"/>
              </a:spcBef>
              <a:buNone/>
            </a:pPr>
            <a:r>
              <a:rPr lang="en-GB" sz="1600" dirty="0">
                <a:solidFill>
                  <a:schemeClr val="tx1">
                    <a:lumMod val="65000"/>
                    <a:lumOff val="35000"/>
                  </a:schemeClr>
                </a:solidFill>
              </a:rPr>
              <a:t>This combined data is then joined to </a:t>
            </a:r>
            <a:r>
              <a:rPr lang="en-GB" sz="1600" dirty="0" err="1">
                <a:solidFill>
                  <a:schemeClr val="tx1">
                    <a:lumMod val="65000"/>
                    <a:lumOff val="35000"/>
                  </a:schemeClr>
                </a:solidFill>
              </a:rPr>
              <a:t>SNoMED</a:t>
            </a:r>
            <a:r>
              <a:rPr lang="en-GB" sz="1600" dirty="0">
                <a:solidFill>
                  <a:schemeClr val="tx1">
                    <a:lumMod val="65000"/>
                    <a:lumOff val="35000"/>
                  </a:schemeClr>
                </a:solidFill>
              </a:rPr>
              <a:t> reference data to get preferred terms and test for validity and is </a:t>
            </a:r>
            <a:r>
              <a:rPr lang="en-GB" sz="1600" dirty="0">
                <a:solidFill>
                  <a:srgbClr val="005EB8"/>
                </a:solidFill>
              </a:rPr>
              <a:t>INSERTED</a:t>
            </a:r>
            <a:r>
              <a:rPr lang="en-GB" sz="1600" dirty="0">
                <a:solidFill>
                  <a:schemeClr val="tx1">
                    <a:lumMod val="65000"/>
                    <a:lumOff val="35000"/>
                  </a:schemeClr>
                </a:solidFill>
              </a:rPr>
              <a:t> into the </a:t>
            </a:r>
            <a:r>
              <a:rPr lang="en-GB" sz="1600" dirty="0" err="1">
                <a:solidFill>
                  <a:schemeClr val="tx1">
                    <a:lumMod val="65000"/>
                    <a:lumOff val="35000"/>
                  </a:schemeClr>
                </a:solidFill>
              </a:rPr>
              <a:t>PreProc_Interventions</a:t>
            </a:r>
            <a:r>
              <a:rPr lang="en-GB" sz="1600" dirty="0">
                <a:solidFill>
                  <a:schemeClr val="tx1">
                    <a:lumMod val="65000"/>
                    <a:lumOff val="35000"/>
                  </a:schemeClr>
                </a:solidFill>
              </a:rPr>
              <a:t> table</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7EBD891F-6CA4-4972-A7AC-6D331B2F17FB}"/>
              </a:ext>
            </a:extLst>
          </p:cNvPr>
          <p:cNvSpPr>
            <a:spLocks noGrp="1"/>
          </p:cNvSpPr>
          <p:nvPr>
            <p:ph type="title"/>
          </p:nvPr>
        </p:nvSpPr>
        <p:spPr>
          <a:xfrm>
            <a:off x="395604" y="1533723"/>
            <a:ext cx="2959699" cy="1538086"/>
          </a:xfrm>
        </p:spPr>
        <p:txBody>
          <a:bodyPr>
            <a:normAutofit fontScale="90000"/>
          </a:bodyPr>
          <a:lstStyle/>
          <a:p>
            <a:pPr algn="ctr"/>
            <a:r>
              <a:rPr lang="en-GB" sz="2400" dirty="0">
                <a:solidFill>
                  <a:schemeClr val="bg1"/>
                </a:solidFill>
              </a:rPr>
              <a:t>Step 6 – Interventions</a:t>
            </a:r>
            <a:br>
              <a:rPr lang="en-GB" sz="2400" dirty="0">
                <a:solidFill>
                  <a:schemeClr val="bg1"/>
                </a:solidFill>
              </a:rPr>
            </a:br>
            <a:br>
              <a:rPr lang="en-GB" sz="2400" dirty="0">
                <a:solidFill>
                  <a:schemeClr val="bg1"/>
                </a:solidFill>
              </a:rPr>
            </a:br>
            <a:r>
              <a:rPr lang="en-GB" sz="2400" dirty="0" err="1">
                <a:solidFill>
                  <a:schemeClr val="bg1"/>
                </a:solidFill>
              </a:rPr>
              <a:t>PreProc_Interventions</a:t>
            </a:r>
            <a:endParaRPr lang="en-GB" sz="2400" dirty="0">
              <a:solidFill>
                <a:schemeClr val="bg1"/>
              </a:solidFill>
            </a:endParaRPr>
          </a:p>
        </p:txBody>
      </p:sp>
    </p:spTree>
    <p:extLst>
      <p:ext uri="{BB962C8B-B14F-4D97-AF65-F5344CB8AC3E}">
        <p14:creationId xmlns:p14="http://schemas.microsoft.com/office/powerpoint/2010/main" val="326975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87B00F-F1C1-43F0-8C0F-A75B2ECD16A1}"/>
              </a:ext>
            </a:extLst>
          </p:cNvPr>
          <p:cNvSpPr>
            <a:spLocks noGrp="1"/>
          </p:cNvSpPr>
          <p:nvPr>
            <p:ph type="title"/>
          </p:nvPr>
        </p:nvSpPr>
        <p:spPr>
          <a:xfrm>
            <a:off x="395604" y="1764951"/>
            <a:ext cx="2959699" cy="1538086"/>
          </a:xfrm>
        </p:spPr>
        <p:txBody>
          <a:bodyPr>
            <a:normAutofit/>
          </a:bodyPr>
          <a:lstStyle/>
          <a:p>
            <a:pPr algn="ctr"/>
            <a:r>
              <a:rPr lang="en-GB" sz="2800" dirty="0">
                <a:solidFill>
                  <a:schemeClr val="bg1"/>
                </a:solidFill>
              </a:rPr>
              <a:t>Summary</a:t>
            </a:r>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This guide walks you through the MHSDS commissioning extract data flow within NHS E and each step of the pre processing we do on the extract to make reporting more efficient </a:t>
            </a:r>
          </a:p>
          <a:p>
            <a:pPr marL="0" indent="0">
              <a:lnSpc>
                <a:spcPct val="100000"/>
              </a:lnSpc>
              <a:spcBef>
                <a:spcPts val="1800"/>
              </a:spcBef>
              <a:buNone/>
            </a:pPr>
            <a:r>
              <a:rPr lang="en-GB" sz="1600" dirty="0">
                <a:solidFill>
                  <a:schemeClr val="tx1">
                    <a:lumMod val="65000"/>
                    <a:lumOff val="35000"/>
                  </a:schemeClr>
                </a:solidFill>
              </a:rPr>
              <a:t>Each submission file we receive from NHS Digital contains only the data from the most recent submission. Namely:</a:t>
            </a:r>
          </a:p>
          <a:p>
            <a:pPr lvl="1">
              <a:lnSpc>
                <a:spcPct val="100000"/>
              </a:lnSpc>
              <a:spcBef>
                <a:spcPts val="1800"/>
              </a:spcBef>
            </a:pPr>
            <a:r>
              <a:rPr lang="en-GB" sz="1600" dirty="0">
                <a:solidFill>
                  <a:schemeClr val="tx1">
                    <a:lumMod val="65000"/>
                    <a:lumOff val="35000"/>
                  </a:schemeClr>
                </a:solidFill>
              </a:rPr>
              <a:t>Provisional data</a:t>
            </a:r>
          </a:p>
          <a:p>
            <a:pPr lvl="1">
              <a:lnSpc>
                <a:spcPct val="100000"/>
              </a:lnSpc>
              <a:spcBef>
                <a:spcPts val="1800"/>
              </a:spcBef>
            </a:pPr>
            <a:r>
              <a:rPr lang="en-GB" sz="1600" dirty="0">
                <a:solidFill>
                  <a:schemeClr val="tx1">
                    <a:lumMod val="65000"/>
                    <a:lumOff val="35000"/>
                  </a:schemeClr>
                </a:solidFill>
              </a:rPr>
              <a:t>Performance data</a:t>
            </a:r>
          </a:p>
          <a:p>
            <a:pPr lvl="1">
              <a:lnSpc>
                <a:spcPct val="100000"/>
              </a:lnSpc>
              <a:spcBef>
                <a:spcPts val="1800"/>
              </a:spcBef>
            </a:pPr>
            <a:r>
              <a:rPr lang="en-GB" sz="1600" dirty="0">
                <a:solidFill>
                  <a:schemeClr val="tx1">
                    <a:lumMod val="65000"/>
                    <a:lumOff val="35000"/>
                  </a:schemeClr>
                </a:solidFill>
              </a:rPr>
              <a:t>Any data resubmitted in under the Multiple Submission Model (MSM)</a:t>
            </a:r>
          </a:p>
          <a:p>
            <a:pPr marL="0" indent="0">
              <a:lnSpc>
                <a:spcPct val="100000"/>
              </a:lnSpc>
              <a:spcBef>
                <a:spcPts val="1800"/>
              </a:spcBef>
              <a:buNone/>
            </a:pPr>
            <a:r>
              <a:rPr lang="en-GB" sz="1600" dirty="0">
                <a:solidFill>
                  <a:schemeClr val="tx1">
                    <a:lumMod val="65000"/>
                    <a:lumOff val="35000"/>
                  </a:schemeClr>
                </a:solidFill>
              </a:rPr>
              <a:t>Only the latest data for each month and provider combination is include in the </a:t>
            </a:r>
            <a:r>
              <a:rPr lang="en-GB" sz="1600" dirty="0" err="1">
                <a:solidFill>
                  <a:schemeClr val="tx1">
                    <a:lumMod val="65000"/>
                    <a:lumOff val="35000"/>
                  </a:schemeClr>
                </a:solidFill>
              </a:rPr>
              <a:t>PreProc</a:t>
            </a:r>
            <a:r>
              <a:rPr lang="en-GB" sz="1600" dirty="0">
                <a:solidFill>
                  <a:schemeClr val="tx1">
                    <a:lumMod val="65000"/>
                    <a:lumOff val="35000"/>
                  </a:schemeClr>
                </a:solidFill>
              </a:rPr>
              <a:t> tables</a:t>
            </a:r>
          </a:p>
        </p:txBody>
      </p:sp>
      <p:pic>
        <p:nvPicPr>
          <p:cNvPr id="10" name="Graphic 9" descr="Checklist RTL">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1640" y="2911151"/>
            <a:ext cx="1287625" cy="1287625"/>
          </a:xfrm>
          <a:prstGeom prst="rect">
            <a:avLst/>
          </a:prstGeom>
        </p:spPr>
      </p:pic>
    </p:spTree>
    <p:extLst>
      <p:ext uri="{BB962C8B-B14F-4D97-AF65-F5344CB8AC3E}">
        <p14:creationId xmlns:p14="http://schemas.microsoft.com/office/powerpoint/2010/main" val="268974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7EBD891F-6CA4-4972-A7AC-6D331B2F17FB}"/>
              </a:ext>
            </a:extLst>
          </p:cNvPr>
          <p:cNvSpPr>
            <a:spLocks noGrp="1"/>
          </p:cNvSpPr>
          <p:nvPr>
            <p:ph type="title"/>
          </p:nvPr>
        </p:nvSpPr>
        <p:spPr>
          <a:xfrm>
            <a:off x="395604" y="1533723"/>
            <a:ext cx="2959699" cy="1538086"/>
          </a:xfrm>
        </p:spPr>
        <p:txBody>
          <a:bodyPr>
            <a:normAutofit fontScale="90000"/>
          </a:bodyPr>
          <a:lstStyle/>
          <a:p>
            <a:pPr algn="ctr"/>
            <a:r>
              <a:rPr lang="en-GB" sz="2400" dirty="0">
                <a:solidFill>
                  <a:schemeClr val="bg1"/>
                </a:solidFill>
              </a:rPr>
              <a:t>Step 6 – Interventions</a:t>
            </a:r>
            <a:br>
              <a:rPr lang="en-GB" sz="2400" dirty="0">
                <a:solidFill>
                  <a:schemeClr val="bg1"/>
                </a:solidFill>
              </a:rPr>
            </a:br>
            <a:br>
              <a:rPr lang="en-GB" sz="2400" dirty="0">
                <a:solidFill>
                  <a:schemeClr val="bg1"/>
                </a:solidFill>
              </a:rPr>
            </a:br>
            <a:r>
              <a:rPr lang="en-GB" sz="2400" dirty="0" err="1">
                <a:solidFill>
                  <a:schemeClr val="bg1"/>
                </a:solidFill>
              </a:rPr>
              <a:t>PreProc_Interventions</a:t>
            </a:r>
            <a:endParaRPr lang="en-GB" sz="2400" dirty="0">
              <a:solidFill>
                <a:schemeClr val="bg1"/>
              </a:solidFill>
            </a:endParaRPr>
          </a:p>
        </p:txBody>
      </p:sp>
      <p:sp>
        <p:nvSpPr>
          <p:cNvPr id="9" name="Content Placeholder 2">
            <a:extLst>
              <a:ext uri="{FF2B5EF4-FFF2-40B4-BE49-F238E27FC236}">
                <a16:creationId xmlns:a16="http://schemas.microsoft.com/office/drawing/2014/main" id="{507C4BE7-5E8E-4E77-AD65-3BA1F3865CB1}"/>
              </a:ext>
            </a:extLst>
          </p:cNvPr>
          <p:cNvSpPr txBox="1">
            <a:spLocks/>
          </p:cNvSpPr>
          <p:nvPr/>
        </p:nvSpPr>
        <p:spPr>
          <a:xfrm>
            <a:off x="4879910" y="1833142"/>
            <a:ext cx="6543466" cy="429706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buFont typeface="Arial" panose="020B0604020202020204" pitchFamily="34" charset="0"/>
              <a:buNone/>
            </a:pPr>
            <a:r>
              <a:rPr lang="en-GB" sz="1600" cap="all" dirty="0">
                <a:solidFill>
                  <a:srgbClr val="005EB8"/>
                </a:solidFill>
              </a:rPr>
              <a:t>Rebuilding</a:t>
            </a:r>
            <a:r>
              <a:rPr lang="en-GB" sz="1600" dirty="0">
                <a:solidFill>
                  <a:schemeClr val="tx1">
                    <a:lumMod val="65000"/>
                    <a:lumOff val="35000"/>
                  </a:schemeClr>
                </a:solidFill>
              </a:rPr>
              <a:t> this table is done by deleting all records and rebuilding from records in the MHSDS and/or the </a:t>
            </a:r>
            <a:r>
              <a:rPr lang="en-GB" sz="1600" dirty="0" err="1">
                <a:solidFill>
                  <a:schemeClr val="tx1">
                    <a:lumMod val="65000"/>
                    <a:lumOff val="35000"/>
                  </a:schemeClr>
                </a:solidFill>
              </a:rPr>
              <a:t>MH_Pre_Publication</a:t>
            </a:r>
            <a:r>
              <a:rPr lang="en-GB" sz="1600" dirty="0">
                <a:solidFill>
                  <a:schemeClr val="tx1">
                    <a:lumMod val="65000"/>
                    <a:lumOff val="35000"/>
                  </a:schemeClr>
                </a:solidFill>
              </a:rPr>
              <a:t> databases. This will need to broken into smaller chunks (based on </a:t>
            </a:r>
            <a:r>
              <a:rPr lang="en-GB" sz="1600" dirty="0" err="1">
                <a:solidFill>
                  <a:schemeClr val="tx1">
                    <a:lumMod val="65000"/>
                    <a:lumOff val="35000"/>
                  </a:schemeClr>
                </a:solidFill>
              </a:rPr>
              <a:t>UniqMonthID</a:t>
            </a:r>
            <a:r>
              <a:rPr lang="en-GB" sz="1600" dirty="0">
                <a:solidFill>
                  <a:schemeClr val="tx1">
                    <a:lumMod val="65000"/>
                    <a:lumOff val="35000"/>
                  </a:schemeClr>
                </a:solidFill>
              </a:rPr>
              <a:t>) as the transaction log will become full</a:t>
            </a:r>
          </a:p>
          <a:p>
            <a:pPr marL="0" indent="0">
              <a:lnSpc>
                <a:spcPct val="100000"/>
              </a:lnSpc>
              <a:spcBef>
                <a:spcPts val="1800"/>
              </a:spcBef>
              <a:buFont typeface="Arial" panose="020B0604020202020204" pitchFamily="34" charset="0"/>
              <a:buNone/>
            </a:pPr>
            <a:r>
              <a:rPr lang="en-GB" sz="1600" dirty="0">
                <a:solidFill>
                  <a:schemeClr val="tx1">
                    <a:lumMod val="65000"/>
                    <a:lumOff val="35000"/>
                  </a:schemeClr>
                </a:solidFill>
              </a:rPr>
              <a:t>Records can be </a:t>
            </a:r>
            <a:r>
              <a:rPr lang="en-GB" sz="1600" dirty="0">
                <a:solidFill>
                  <a:srgbClr val="005EB8"/>
                </a:solidFill>
              </a:rPr>
              <a:t>DELETED</a:t>
            </a:r>
            <a:r>
              <a:rPr lang="en-GB" sz="1600" dirty="0">
                <a:solidFill>
                  <a:schemeClr val="tx1">
                    <a:lumMod val="65000"/>
                    <a:lumOff val="35000"/>
                  </a:schemeClr>
                </a:solidFill>
              </a:rPr>
              <a:t> where needed if errors are spotted by changing the existing delete step</a:t>
            </a:r>
          </a:p>
          <a:p>
            <a:pPr marL="0" indent="0">
              <a:lnSpc>
                <a:spcPct val="100000"/>
              </a:lnSpc>
              <a:spcBef>
                <a:spcPts val="1800"/>
              </a:spcBef>
              <a:buFont typeface="Arial" panose="020B0604020202020204" pitchFamily="34" charset="0"/>
              <a:buNone/>
            </a:pPr>
            <a:r>
              <a:rPr lang="en-GB" sz="1600" dirty="0">
                <a:solidFill>
                  <a:schemeClr val="tx1">
                    <a:lumMod val="65000"/>
                    <a:lumOff val="35000"/>
                  </a:schemeClr>
                </a:solidFill>
              </a:rPr>
              <a:t>Records can be </a:t>
            </a:r>
            <a:r>
              <a:rPr lang="en-GB" sz="1600" dirty="0">
                <a:solidFill>
                  <a:srgbClr val="005EB8"/>
                </a:solidFill>
              </a:rPr>
              <a:t>INSERTED</a:t>
            </a:r>
            <a:r>
              <a:rPr lang="en-GB" sz="1600" dirty="0">
                <a:solidFill>
                  <a:schemeClr val="tx1">
                    <a:lumMod val="65000"/>
                    <a:lumOff val="35000"/>
                  </a:schemeClr>
                </a:solidFill>
              </a:rPr>
              <a:t> where needed if errors are spotted by changing the existing insert step</a:t>
            </a:r>
          </a:p>
        </p:txBody>
      </p:sp>
    </p:spTree>
    <p:extLst>
      <p:ext uri="{BB962C8B-B14F-4D97-AF65-F5344CB8AC3E}">
        <p14:creationId xmlns:p14="http://schemas.microsoft.com/office/powerpoint/2010/main" val="415067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This step adds the final record counts from the five </a:t>
            </a:r>
            <a:r>
              <a:rPr lang="en-GB" sz="1600" dirty="0" err="1">
                <a:solidFill>
                  <a:schemeClr val="tx1">
                    <a:lumMod val="65000"/>
                    <a:lumOff val="35000"/>
                  </a:schemeClr>
                </a:solidFill>
              </a:rPr>
              <a:t>PreProc</a:t>
            </a:r>
            <a:r>
              <a:rPr lang="en-GB" sz="1600" dirty="0">
                <a:solidFill>
                  <a:schemeClr val="tx1">
                    <a:lumMod val="65000"/>
                    <a:lumOff val="35000"/>
                  </a:schemeClr>
                </a:solidFill>
              </a:rPr>
              <a:t> tables into the </a:t>
            </a:r>
            <a:r>
              <a:rPr lang="en-GB" sz="1600" dirty="0" err="1">
                <a:solidFill>
                  <a:schemeClr val="tx1">
                    <a:lumMod val="65000"/>
                    <a:lumOff val="35000"/>
                  </a:schemeClr>
                </a:solidFill>
              </a:rPr>
              <a:t>PreProc_RecordCounts</a:t>
            </a:r>
            <a:r>
              <a:rPr lang="en-GB" sz="1600" dirty="0">
                <a:solidFill>
                  <a:schemeClr val="tx1">
                    <a:lumMod val="65000"/>
                    <a:lumOff val="35000"/>
                  </a:schemeClr>
                </a:solidFill>
              </a:rPr>
              <a:t> table for QA purposes</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7EBD891F-6CA4-4972-A7AC-6D331B2F17FB}"/>
              </a:ext>
            </a:extLst>
          </p:cNvPr>
          <p:cNvSpPr>
            <a:spLocks noGrp="1"/>
          </p:cNvSpPr>
          <p:nvPr>
            <p:ph type="title"/>
          </p:nvPr>
        </p:nvSpPr>
        <p:spPr>
          <a:xfrm>
            <a:off x="395604" y="1533723"/>
            <a:ext cx="2959699" cy="1538086"/>
          </a:xfrm>
        </p:spPr>
        <p:txBody>
          <a:bodyPr>
            <a:noAutofit/>
          </a:bodyPr>
          <a:lstStyle/>
          <a:p>
            <a:pPr algn="ctr"/>
            <a:r>
              <a:rPr lang="en-GB" sz="2000" dirty="0">
                <a:solidFill>
                  <a:schemeClr val="bg1"/>
                </a:solidFill>
              </a:rPr>
              <a:t>Step 7 – Record Counts</a:t>
            </a:r>
            <a:br>
              <a:rPr lang="en-GB" sz="2000" dirty="0">
                <a:solidFill>
                  <a:schemeClr val="bg1"/>
                </a:solidFill>
              </a:rPr>
            </a:br>
            <a:br>
              <a:rPr lang="en-GB" sz="2000" dirty="0">
                <a:solidFill>
                  <a:schemeClr val="bg1"/>
                </a:solidFill>
              </a:rPr>
            </a:br>
            <a:r>
              <a:rPr lang="en-GB" sz="2000" dirty="0" err="1">
                <a:solidFill>
                  <a:schemeClr val="bg1"/>
                </a:solidFill>
              </a:rPr>
              <a:t>PreProc_RecordCounts</a:t>
            </a:r>
            <a:endParaRPr lang="en-GB" sz="2000" dirty="0">
              <a:solidFill>
                <a:schemeClr val="bg1"/>
              </a:solidFill>
            </a:endParaRPr>
          </a:p>
        </p:txBody>
      </p:sp>
    </p:spTree>
    <p:extLst>
      <p:ext uri="{BB962C8B-B14F-4D97-AF65-F5344CB8AC3E}">
        <p14:creationId xmlns:p14="http://schemas.microsoft.com/office/powerpoint/2010/main" val="17866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87B00F-F1C1-43F0-8C0F-A75B2ECD16A1}"/>
              </a:ext>
            </a:extLst>
          </p:cNvPr>
          <p:cNvSpPr>
            <a:spLocks noGrp="1"/>
          </p:cNvSpPr>
          <p:nvPr>
            <p:ph type="title"/>
          </p:nvPr>
        </p:nvSpPr>
        <p:spPr>
          <a:xfrm>
            <a:off x="395604" y="1764951"/>
            <a:ext cx="2959699" cy="1538086"/>
          </a:xfrm>
        </p:spPr>
        <p:txBody>
          <a:bodyPr>
            <a:normAutofit/>
          </a:bodyPr>
          <a:lstStyle/>
          <a:p>
            <a:pPr algn="ctr"/>
            <a:r>
              <a:rPr lang="en-GB" sz="2800" dirty="0">
                <a:solidFill>
                  <a:schemeClr val="bg1"/>
                </a:solidFill>
              </a:rPr>
              <a:t>Data flow</a:t>
            </a:r>
          </a:p>
        </p:txBody>
      </p:sp>
      <p:pic>
        <p:nvPicPr>
          <p:cNvPr id="10" name="Graphic 9" descr="Playbook">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cxnSp>
        <p:nvCxnSpPr>
          <p:cNvPr id="72" name="Straight Arrow Connector 71">
            <a:extLst>
              <a:ext uri="{FF2B5EF4-FFF2-40B4-BE49-F238E27FC236}">
                <a16:creationId xmlns:a16="http://schemas.microsoft.com/office/drawing/2014/main" id="{19618D1B-9A44-42A5-8D6B-64C8D9A8C41B}"/>
              </a:ext>
            </a:extLst>
          </p:cNvPr>
          <p:cNvCxnSpPr/>
          <p:nvPr/>
        </p:nvCxnSpPr>
        <p:spPr>
          <a:xfrm>
            <a:off x="4320073" y="578498"/>
            <a:ext cx="0" cy="5980922"/>
          </a:xfrm>
          <a:prstGeom prst="straightConnector1">
            <a:avLst/>
          </a:prstGeom>
          <a:ln w="19050">
            <a:solidFill>
              <a:srgbClr val="009639"/>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EC6A12D2-EBB8-46C5-A45A-C209FC6F9BA7}"/>
              </a:ext>
            </a:extLst>
          </p:cNvPr>
          <p:cNvSpPr txBox="1"/>
          <p:nvPr/>
        </p:nvSpPr>
        <p:spPr>
          <a:xfrm rot="16200000">
            <a:off x="3704502" y="3244333"/>
            <a:ext cx="649537" cy="369332"/>
          </a:xfrm>
          <a:prstGeom prst="rect">
            <a:avLst/>
          </a:prstGeom>
          <a:noFill/>
        </p:spPr>
        <p:txBody>
          <a:bodyPr wrap="none" rtlCol="0">
            <a:spAutoFit/>
          </a:bodyPr>
          <a:lstStyle/>
          <a:p>
            <a:r>
              <a:rPr lang="en-GB" dirty="0">
                <a:solidFill>
                  <a:schemeClr val="tx1">
                    <a:lumMod val="65000"/>
                    <a:lumOff val="35000"/>
                  </a:schemeClr>
                </a:solidFill>
              </a:rPr>
              <a:t>Time</a:t>
            </a:r>
          </a:p>
        </p:txBody>
      </p:sp>
      <p:sp>
        <p:nvSpPr>
          <p:cNvPr id="74" name="Oval 73">
            <a:extLst>
              <a:ext uri="{FF2B5EF4-FFF2-40B4-BE49-F238E27FC236}">
                <a16:creationId xmlns:a16="http://schemas.microsoft.com/office/drawing/2014/main" id="{464CE94B-1493-4E5B-9E5B-12ED766E6FB6}"/>
              </a:ext>
            </a:extLst>
          </p:cNvPr>
          <p:cNvSpPr/>
          <p:nvPr/>
        </p:nvSpPr>
        <p:spPr>
          <a:xfrm>
            <a:off x="4809022" y="561126"/>
            <a:ext cx="1116000" cy="1116000"/>
          </a:xfrm>
          <a:prstGeom prst="ellipse">
            <a:avLst/>
          </a:prstGeom>
          <a:noFill/>
          <a:ln w="38100">
            <a:solidFill>
              <a:srgbClr val="0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B0BAB354-401B-4450-8CCB-2A08A2B2D0A9}"/>
              </a:ext>
            </a:extLst>
          </p:cNvPr>
          <p:cNvSpPr>
            <a:spLocks noChangeAspect="1"/>
          </p:cNvSpPr>
          <p:nvPr/>
        </p:nvSpPr>
        <p:spPr>
          <a:xfrm>
            <a:off x="4885111" y="629753"/>
            <a:ext cx="970920" cy="970920"/>
          </a:xfrm>
          <a:prstGeom prst="ellipse">
            <a:avLst/>
          </a:prstGeom>
          <a:noFill/>
          <a:ln w="19050">
            <a:solidFill>
              <a:srgbClr val="0165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2D819216-6518-48EA-93D9-C0638343758C}"/>
              </a:ext>
            </a:extLst>
          </p:cNvPr>
          <p:cNvSpPr txBox="1"/>
          <p:nvPr/>
        </p:nvSpPr>
        <p:spPr>
          <a:xfrm>
            <a:off x="4846762" y="884380"/>
            <a:ext cx="1040519" cy="461665"/>
          </a:xfrm>
          <a:prstGeom prst="rect">
            <a:avLst/>
          </a:prstGeom>
          <a:noFill/>
        </p:spPr>
        <p:txBody>
          <a:bodyPr wrap="square" rtlCol="0">
            <a:spAutoFit/>
          </a:bodyPr>
          <a:lstStyle/>
          <a:p>
            <a:pPr algn="ctr"/>
            <a:r>
              <a:rPr lang="en-GB" sz="1200" dirty="0">
                <a:solidFill>
                  <a:schemeClr val="tx1">
                    <a:lumMod val="65000"/>
                    <a:lumOff val="35000"/>
                  </a:schemeClr>
                </a:solidFill>
              </a:rPr>
              <a:t>Data received from NHSD</a:t>
            </a:r>
          </a:p>
        </p:txBody>
      </p:sp>
      <p:sp>
        <p:nvSpPr>
          <p:cNvPr id="78" name="Oval 77">
            <a:extLst>
              <a:ext uri="{FF2B5EF4-FFF2-40B4-BE49-F238E27FC236}">
                <a16:creationId xmlns:a16="http://schemas.microsoft.com/office/drawing/2014/main" id="{A52B15BD-5D3A-4C6E-8104-20FD7C74CEB6}"/>
              </a:ext>
            </a:extLst>
          </p:cNvPr>
          <p:cNvSpPr/>
          <p:nvPr/>
        </p:nvSpPr>
        <p:spPr>
          <a:xfrm>
            <a:off x="4809022" y="2187763"/>
            <a:ext cx="1116000" cy="1116000"/>
          </a:xfrm>
          <a:prstGeom prst="ellipse">
            <a:avLst/>
          </a:prstGeom>
          <a:noFill/>
          <a:ln w="38100">
            <a:solidFill>
              <a:srgbClr val="0096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9A2FDDB7-4238-4494-9186-25EA2DD44AD8}"/>
              </a:ext>
            </a:extLst>
          </p:cNvPr>
          <p:cNvSpPr>
            <a:spLocks noChangeAspect="1"/>
          </p:cNvSpPr>
          <p:nvPr/>
        </p:nvSpPr>
        <p:spPr>
          <a:xfrm>
            <a:off x="4885111" y="2256390"/>
            <a:ext cx="970920" cy="970920"/>
          </a:xfrm>
          <a:prstGeom prst="ellipse">
            <a:avLst/>
          </a:prstGeom>
          <a:noFill/>
          <a:ln w="19050">
            <a:solidFill>
              <a:srgbClr val="0096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TextBox 79">
            <a:extLst>
              <a:ext uri="{FF2B5EF4-FFF2-40B4-BE49-F238E27FC236}">
                <a16:creationId xmlns:a16="http://schemas.microsoft.com/office/drawing/2014/main" id="{85D99302-E2B4-43D3-A4F1-C5E9D58CE0AE}"/>
              </a:ext>
            </a:extLst>
          </p:cNvPr>
          <p:cNvSpPr txBox="1"/>
          <p:nvPr/>
        </p:nvSpPr>
        <p:spPr>
          <a:xfrm>
            <a:off x="4846762" y="2354100"/>
            <a:ext cx="1040519" cy="738664"/>
          </a:xfrm>
          <a:prstGeom prst="rect">
            <a:avLst/>
          </a:prstGeom>
          <a:noFill/>
          <a:ln>
            <a:noFill/>
          </a:ln>
        </p:spPr>
        <p:txBody>
          <a:bodyPr wrap="square" rtlCol="0">
            <a:spAutoFit/>
          </a:bodyPr>
          <a:lstStyle/>
          <a:p>
            <a:pPr algn="ctr"/>
            <a:r>
              <a:rPr lang="en-GB" sz="1050" dirty="0">
                <a:solidFill>
                  <a:schemeClr val="tx1">
                    <a:lumMod val="65000"/>
                    <a:lumOff val="35000"/>
                  </a:schemeClr>
                </a:solidFill>
              </a:rPr>
              <a:t>Data loaded into </a:t>
            </a:r>
            <a:r>
              <a:rPr lang="en-GB" sz="1050" dirty="0" err="1">
                <a:solidFill>
                  <a:schemeClr val="tx1">
                    <a:lumMod val="65000"/>
                    <a:lumOff val="35000"/>
                  </a:schemeClr>
                </a:solidFill>
              </a:rPr>
              <a:t>MH_PrePub</a:t>
            </a:r>
            <a:r>
              <a:rPr lang="en-GB" sz="1050" dirty="0">
                <a:solidFill>
                  <a:schemeClr val="tx1">
                    <a:lumMod val="65000"/>
                    <a:lumOff val="35000"/>
                  </a:schemeClr>
                </a:solidFill>
              </a:rPr>
              <a:t> database</a:t>
            </a:r>
          </a:p>
        </p:txBody>
      </p:sp>
      <p:sp>
        <p:nvSpPr>
          <p:cNvPr id="81" name="Oval 80">
            <a:extLst>
              <a:ext uri="{FF2B5EF4-FFF2-40B4-BE49-F238E27FC236}">
                <a16:creationId xmlns:a16="http://schemas.microsoft.com/office/drawing/2014/main" id="{97EFF1B0-6F2A-45A1-81EE-1425C09104B7}"/>
              </a:ext>
            </a:extLst>
          </p:cNvPr>
          <p:cNvSpPr/>
          <p:nvPr/>
        </p:nvSpPr>
        <p:spPr>
          <a:xfrm>
            <a:off x="7313928" y="2187763"/>
            <a:ext cx="1116000" cy="1116000"/>
          </a:xfrm>
          <a:prstGeom prst="ellipse">
            <a:avLst/>
          </a:prstGeom>
          <a:noFill/>
          <a:ln w="38100">
            <a:solidFill>
              <a:srgbClr val="0096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0E8A06E7-4D3F-4CCD-972F-3B1597A1EA98}"/>
              </a:ext>
            </a:extLst>
          </p:cNvPr>
          <p:cNvSpPr>
            <a:spLocks noChangeAspect="1"/>
          </p:cNvSpPr>
          <p:nvPr/>
        </p:nvSpPr>
        <p:spPr>
          <a:xfrm>
            <a:off x="7390017" y="2256390"/>
            <a:ext cx="970920" cy="970920"/>
          </a:xfrm>
          <a:prstGeom prst="ellipse">
            <a:avLst/>
          </a:prstGeom>
          <a:noFill/>
          <a:ln w="19050">
            <a:solidFill>
              <a:srgbClr val="0096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a:extLst>
              <a:ext uri="{FF2B5EF4-FFF2-40B4-BE49-F238E27FC236}">
                <a16:creationId xmlns:a16="http://schemas.microsoft.com/office/drawing/2014/main" id="{77DF4F01-09B3-4907-BB65-5446D5A9C946}"/>
              </a:ext>
            </a:extLst>
          </p:cNvPr>
          <p:cNvSpPr txBox="1"/>
          <p:nvPr/>
        </p:nvSpPr>
        <p:spPr>
          <a:xfrm>
            <a:off x="7351668" y="2596474"/>
            <a:ext cx="1040519" cy="253916"/>
          </a:xfrm>
          <a:prstGeom prst="rect">
            <a:avLst/>
          </a:prstGeom>
          <a:noFill/>
          <a:ln>
            <a:noFill/>
          </a:ln>
        </p:spPr>
        <p:txBody>
          <a:bodyPr wrap="square" rtlCol="0">
            <a:spAutoFit/>
          </a:bodyPr>
          <a:lstStyle/>
          <a:p>
            <a:pPr algn="ctr"/>
            <a:r>
              <a:rPr lang="en-GB" sz="1050" dirty="0">
                <a:solidFill>
                  <a:schemeClr val="tx1">
                    <a:lumMod val="65000"/>
                    <a:lumOff val="35000"/>
                  </a:schemeClr>
                </a:solidFill>
              </a:rPr>
              <a:t>Data </a:t>
            </a:r>
            <a:r>
              <a:rPr lang="en-GB" sz="1050" dirty="0" err="1">
                <a:solidFill>
                  <a:schemeClr val="tx1">
                    <a:lumMod val="65000"/>
                    <a:lumOff val="35000"/>
                  </a:schemeClr>
                </a:solidFill>
              </a:rPr>
              <a:t>QA’d</a:t>
            </a:r>
            <a:endParaRPr lang="en-GB" sz="1050" dirty="0">
              <a:solidFill>
                <a:schemeClr val="tx1">
                  <a:lumMod val="65000"/>
                  <a:lumOff val="35000"/>
                </a:schemeClr>
              </a:solidFill>
            </a:endParaRPr>
          </a:p>
        </p:txBody>
      </p:sp>
      <p:sp>
        <p:nvSpPr>
          <p:cNvPr id="84" name="Oval 83">
            <a:extLst>
              <a:ext uri="{FF2B5EF4-FFF2-40B4-BE49-F238E27FC236}">
                <a16:creationId xmlns:a16="http://schemas.microsoft.com/office/drawing/2014/main" id="{15BA20AC-E73D-4E1A-ACF9-0E7BE01985DD}"/>
              </a:ext>
            </a:extLst>
          </p:cNvPr>
          <p:cNvSpPr/>
          <p:nvPr/>
        </p:nvSpPr>
        <p:spPr>
          <a:xfrm>
            <a:off x="9818834" y="2187037"/>
            <a:ext cx="1116000" cy="1116000"/>
          </a:xfrm>
          <a:prstGeom prst="ellipse">
            <a:avLst/>
          </a:prstGeom>
          <a:noFill/>
          <a:ln w="38100">
            <a:solidFill>
              <a:srgbClr val="0096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28BC1E39-7106-481D-A4E3-AE5DD3ED3541}"/>
              </a:ext>
            </a:extLst>
          </p:cNvPr>
          <p:cNvSpPr>
            <a:spLocks noChangeAspect="1"/>
          </p:cNvSpPr>
          <p:nvPr/>
        </p:nvSpPr>
        <p:spPr>
          <a:xfrm>
            <a:off x="9894923" y="2255664"/>
            <a:ext cx="970920" cy="970920"/>
          </a:xfrm>
          <a:prstGeom prst="ellipse">
            <a:avLst/>
          </a:prstGeom>
          <a:noFill/>
          <a:ln w="19050">
            <a:solidFill>
              <a:srgbClr val="0096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a:extLst>
              <a:ext uri="{FF2B5EF4-FFF2-40B4-BE49-F238E27FC236}">
                <a16:creationId xmlns:a16="http://schemas.microsoft.com/office/drawing/2014/main" id="{43DB188A-632C-402F-A16F-932CAF13BC2C}"/>
              </a:ext>
            </a:extLst>
          </p:cNvPr>
          <p:cNvSpPr txBox="1"/>
          <p:nvPr/>
        </p:nvSpPr>
        <p:spPr>
          <a:xfrm>
            <a:off x="9856574" y="2595748"/>
            <a:ext cx="1040519" cy="415498"/>
          </a:xfrm>
          <a:prstGeom prst="rect">
            <a:avLst/>
          </a:prstGeom>
          <a:noFill/>
          <a:ln>
            <a:noFill/>
          </a:ln>
        </p:spPr>
        <p:txBody>
          <a:bodyPr wrap="square" rtlCol="0">
            <a:spAutoFit/>
          </a:bodyPr>
          <a:lstStyle/>
          <a:p>
            <a:pPr algn="ctr"/>
            <a:r>
              <a:rPr lang="en-GB" sz="1050" dirty="0" err="1">
                <a:solidFill>
                  <a:schemeClr val="tx1">
                    <a:lumMod val="65000"/>
                    <a:lumOff val="35000"/>
                  </a:schemeClr>
                </a:solidFill>
              </a:rPr>
              <a:t>PreProc</a:t>
            </a:r>
            <a:r>
              <a:rPr lang="en-GB" sz="1050" dirty="0">
                <a:solidFill>
                  <a:schemeClr val="tx1">
                    <a:lumMod val="65000"/>
                    <a:lumOff val="35000"/>
                  </a:schemeClr>
                </a:solidFill>
              </a:rPr>
              <a:t> scripts run</a:t>
            </a:r>
          </a:p>
        </p:txBody>
      </p:sp>
      <p:sp>
        <p:nvSpPr>
          <p:cNvPr id="87" name="Oval 86">
            <a:extLst>
              <a:ext uri="{FF2B5EF4-FFF2-40B4-BE49-F238E27FC236}">
                <a16:creationId xmlns:a16="http://schemas.microsoft.com/office/drawing/2014/main" id="{5716380C-2AA1-4D88-8FBD-47879F6250A5}"/>
              </a:ext>
            </a:extLst>
          </p:cNvPr>
          <p:cNvSpPr/>
          <p:nvPr/>
        </p:nvSpPr>
        <p:spPr>
          <a:xfrm>
            <a:off x="9818834" y="3873947"/>
            <a:ext cx="1116000" cy="1116000"/>
          </a:xfrm>
          <a:prstGeom prst="ellipse">
            <a:avLst/>
          </a:prstGeom>
          <a:noFill/>
          <a:ln w="38100">
            <a:solidFill>
              <a:srgbClr val="0096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DE620EE3-5CF8-4257-B3B4-B5903772486C}"/>
              </a:ext>
            </a:extLst>
          </p:cNvPr>
          <p:cNvSpPr>
            <a:spLocks noChangeAspect="1"/>
          </p:cNvSpPr>
          <p:nvPr/>
        </p:nvSpPr>
        <p:spPr>
          <a:xfrm>
            <a:off x="9894923" y="3942574"/>
            <a:ext cx="970920" cy="970920"/>
          </a:xfrm>
          <a:prstGeom prst="ellipse">
            <a:avLst/>
          </a:prstGeom>
          <a:noFill/>
          <a:ln w="19050">
            <a:solidFill>
              <a:srgbClr val="0096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TextBox 88">
            <a:extLst>
              <a:ext uri="{FF2B5EF4-FFF2-40B4-BE49-F238E27FC236}">
                <a16:creationId xmlns:a16="http://schemas.microsoft.com/office/drawing/2014/main" id="{17A0951E-2C9B-44EF-9D3C-901788EC82F0}"/>
              </a:ext>
            </a:extLst>
          </p:cNvPr>
          <p:cNvSpPr txBox="1"/>
          <p:nvPr/>
        </p:nvSpPr>
        <p:spPr>
          <a:xfrm>
            <a:off x="9856574" y="4220285"/>
            <a:ext cx="1040519" cy="415498"/>
          </a:xfrm>
          <a:prstGeom prst="rect">
            <a:avLst/>
          </a:prstGeom>
          <a:noFill/>
          <a:ln>
            <a:noFill/>
          </a:ln>
        </p:spPr>
        <p:txBody>
          <a:bodyPr wrap="square" rtlCol="0">
            <a:spAutoFit/>
          </a:bodyPr>
          <a:lstStyle/>
          <a:p>
            <a:pPr algn="ctr"/>
            <a:r>
              <a:rPr lang="en-GB" sz="1050" dirty="0">
                <a:solidFill>
                  <a:schemeClr val="tx1">
                    <a:lumMod val="65000"/>
                    <a:lumOff val="35000"/>
                  </a:schemeClr>
                </a:solidFill>
              </a:rPr>
              <a:t>Report extracts produced</a:t>
            </a:r>
          </a:p>
        </p:txBody>
      </p:sp>
      <p:cxnSp>
        <p:nvCxnSpPr>
          <p:cNvPr id="91" name="Straight Connector 90">
            <a:extLst>
              <a:ext uri="{FF2B5EF4-FFF2-40B4-BE49-F238E27FC236}">
                <a16:creationId xmlns:a16="http://schemas.microsoft.com/office/drawing/2014/main" id="{4D0D9796-3250-48E9-B0E7-60CE26781B6E}"/>
              </a:ext>
            </a:extLst>
          </p:cNvPr>
          <p:cNvCxnSpPr/>
          <p:nvPr/>
        </p:nvCxnSpPr>
        <p:spPr>
          <a:xfrm>
            <a:off x="4320073" y="5318234"/>
            <a:ext cx="7504065" cy="0"/>
          </a:xfrm>
          <a:prstGeom prst="line">
            <a:avLst/>
          </a:prstGeom>
          <a:ln w="1905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F0CA649E-9F04-4129-9CD7-D23B28FC6788}"/>
              </a:ext>
            </a:extLst>
          </p:cNvPr>
          <p:cNvSpPr txBox="1"/>
          <p:nvPr/>
        </p:nvSpPr>
        <p:spPr>
          <a:xfrm>
            <a:off x="6812625" y="5133568"/>
            <a:ext cx="2518959" cy="369332"/>
          </a:xfrm>
          <a:prstGeom prst="rect">
            <a:avLst/>
          </a:prstGeom>
          <a:solidFill>
            <a:schemeClr val="bg1"/>
          </a:solidFill>
        </p:spPr>
        <p:txBody>
          <a:bodyPr wrap="none" rtlCol="0">
            <a:spAutoFit/>
          </a:bodyPr>
          <a:lstStyle/>
          <a:p>
            <a:r>
              <a:rPr lang="en-GB" dirty="0">
                <a:solidFill>
                  <a:schemeClr val="tx1">
                    <a:lumMod val="65000"/>
                    <a:lumOff val="35000"/>
                  </a:schemeClr>
                </a:solidFill>
              </a:rPr>
              <a:t>Data published by NHS D</a:t>
            </a:r>
          </a:p>
        </p:txBody>
      </p:sp>
      <p:sp>
        <p:nvSpPr>
          <p:cNvPr id="93" name="Oval 92">
            <a:extLst>
              <a:ext uri="{FF2B5EF4-FFF2-40B4-BE49-F238E27FC236}">
                <a16:creationId xmlns:a16="http://schemas.microsoft.com/office/drawing/2014/main" id="{26C9AD6C-13F5-4761-87EA-874324B30527}"/>
              </a:ext>
            </a:extLst>
          </p:cNvPr>
          <p:cNvSpPr/>
          <p:nvPr/>
        </p:nvSpPr>
        <p:spPr>
          <a:xfrm>
            <a:off x="4809022" y="5502900"/>
            <a:ext cx="1116000" cy="11160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2D53E015-2A9E-4E10-8B3B-04E5335A1DB0}"/>
              </a:ext>
            </a:extLst>
          </p:cNvPr>
          <p:cNvSpPr>
            <a:spLocks noChangeAspect="1"/>
          </p:cNvSpPr>
          <p:nvPr/>
        </p:nvSpPr>
        <p:spPr>
          <a:xfrm>
            <a:off x="4885111" y="5571527"/>
            <a:ext cx="970920" cy="97092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TextBox 94">
            <a:extLst>
              <a:ext uri="{FF2B5EF4-FFF2-40B4-BE49-F238E27FC236}">
                <a16:creationId xmlns:a16="http://schemas.microsoft.com/office/drawing/2014/main" id="{5B037A5E-7AC1-4A7A-B620-D1A0B10B9189}"/>
              </a:ext>
            </a:extLst>
          </p:cNvPr>
          <p:cNvSpPr txBox="1"/>
          <p:nvPr/>
        </p:nvSpPr>
        <p:spPr>
          <a:xfrm>
            <a:off x="4846762" y="5763328"/>
            <a:ext cx="1040519" cy="577081"/>
          </a:xfrm>
          <a:prstGeom prst="rect">
            <a:avLst/>
          </a:prstGeom>
          <a:noFill/>
          <a:ln>
            <a:noFill/>
          </a:ln>
        </p:spPr>
        <p:txBody>
          <a:bodyPr wrap="square" rtlCol="0">
            <a:spAutoFit/>
          </a:bodyPr>
          <a:lstStyle/>
          <a:p>
            <a:pPr algn="ctr"/>
            <a:r>
              <a:rPr lang="en-GB" sz="1050" dirty="0">
                <a:solidFill>
                  <a:schemeClr val="tx1">
                    <a:lumMod val="65000"/>
                    <a:lumOff val="35000"/>
                  </a:schemeClr>
                </a:solidFill>
              </a:rPr>
              <a:t>Data loaded into MHSDS database</a:t>
            </a:r>
          </a:p>
        </p:txBody>
      </p:sp>
      <p:sp>
        <p:nvSpPr>
          <p:cNvPr id="96" name="Oval 95">
            <a:extLst>
              <a:ext uri="{FF2B5EF4-FFF2-40B4-BE49-F238E27FC236}">
                <a16:creationId xmlns:a16="http://schemas.microsoft.com/office/drawing/2014/main" id="{1AA7C6B6-4288-4B31-A7EE-B584C8BD9258}"/>
              </a:ext>
            </a:extLst>
          </p:cNvPr>
          <p:cNvSpPr/>
          <p:nvPr/>
        </p:nvSpPr>
        <p:spPr>
          <a:xfrm>
            <a:off x="9816037" y="5505688"/>
            <a:ext cx="1116000" cy="111600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9F01ACDF-27CF-44E7-8475-4FDA87862AFD}"/>
              </a:ext>
            </a:extLst>
          </p:cNvPr>
          <p:cNvSpPr>
            <a:spLocks noChangeAspect="1"/>
          </p:cNvSpPr>
          <p:nvPr/>
        </p:nvSpPr>
        <p:spPr>
          <a:xfrm>
            <a:off x="9892126" y="5574315"/>
            <a:ext cx="970920" cy="97092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TextBox 97">
            <a:extLst>
              <a:ext uri="{FF2B5EF4-FFF2-40B4-BE49-F238E27FC236}">
                <a16:creationId xmlns:a16="http://schemas.microsoft.com/office/drawing/2014/main" id="{9E637511-7286-4105-9710-98FBC6E5F6F3}"/>
              </a:ext>
            </a:extLst>
          </p:cNvPr>
          <p:cNvSpPr txBox="1"/>
          <p:nvPr/>
        </p:nvSpPr>
        <p:spPr>
          <a:xfrm>
            <a:off x="9853777" y="5844119"/>
            <a:ext cx="1040519" cy="415498"/>
          </a:xfrm>
          <a:prstGeom prst="rect">
            <a:avLst/>
          </a:prstGeom>
          <a:noFill/>
          <a:ln>
            <a:noFill/>
          </a:ln>
        </p:spPr>
        <p:txBody>
          <a:bodyPr wrap="square" rtlCol="0">
            <a:spAutoFit/>
          </a:bodyPr>
          <a:lstStyle/>
          <a:p>
            <a:pPr algn="ctr"/>
            <a:r>
              <a:rPr lang="en-GB" sz="1050" dirty="0">
                <a:solidFill>
                  <a:schemeClr val="tx1">
                    <a:lumMod val="65000"/>
                    <a:lumOff val="35000"/>
                  </a:schemeClr>
                </a:solidFill>
              </a:rPr>
              <a:t>Tableau reports published</a:t>
            </a:r>
          </a:p>
        </p:txBody>
      </p:sp>
      <p:cxnSp>
        <p:nvCxnSpPr>
          <p:cNvPr id="100" name="Straight Arrow Connector 99">
            <a:extLst>
              <a:ext uri="{FF2B5EF4-FFF2-40B4-BE49-F238E27FC236}">
                <a16:creationId xmlns:a16="http://schemas.microsoft.com/office/drawing/2014/main" id="{78B84451-CBD0-464D-8F8B-B0C063A6669A}"/>
              </a:ext>
            </a:extLst>
          </p:cNvPr>
          <p:cNvCxnSpPr>
            <a:stCxn id="74" idx="4"/>
            <a:endCxn id="78" idx="0"/>
          </p:cNvCxnSpPr>
          <p:nvPr/>
        </p:nvCxnSpPr>
        <p:spPr>
          <a:xfrm>
            <a:off x="5367022" y="1677126"/>
            <a:ext cx="0" cy="510637"/>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225BD01-612A-4AD6-88FF-75265075C41C}"/>
              </a:ext>
            </a:extLst>
          </p:cNvPr>
          <p:cNvCxnSpPr>
            <a:cxnSpLocks/>
            <a:stCxn id="78" idx="4"/>
            <a:endCxn id="93" idx="0"/>
          </p:cNvCxnSpPr>
          <p:nvPr/>
        </p:nvCxnSpPr>
        <p:spPr>
          <a:xfrm>
            <a:off x="5367022" y="3303763"/>
            <a:ext cx="0" cy="2199137"/>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E32CE54-D414-4BEC-99D7-0231A9E88DB3}"/>
              </a:ext>
            </a:extLst>
          </p:cNvPr>
          <p:cNvCxnSpPr>
            <a:cxnSpLocks/>
            <a:stCxn id="78" idx="6"/>
            <a:endCxn id="81" idx="2"/>
          </p:cNvCxnSpPr>
          <p:nvPr/>
        </p:nvCxnSpPr>
        <p:spPr>
          <a:xfrm>
            <a:off x="5925022" y="2745763"/>
            <a:ext cx="1388906" cy="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6C8B632-5342-45FD-A0F9-501F614E59CE}"/>
              </a:ext>
            </a:extLst>
          </p:cNvPr>
          <p:cNvCxnSpPr>
            <a:cxnSpLocks/>
            <a:stCxn id="81" idx="6"/>
            <a:endCxn id="84" idx="2"/>
          </p:cNvCxnSpPr>
          <p:nvPr/>
        </p:nvCxnSpPr>
        <p:spPr>
          <a:xfrm flipV="1">
            <a:off x="8429928" y="2745037"/>
            <a:ext cx="1388906" cy="726"/>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CCF330D-0DA8-4369-9B15-564EDE9FE564}"/>
              </a:ext>
            </a:extLst>
          </p:cNvPr>
          <p:cNvCxnSpPr>
            <a:cxnSpLocks/>
            <a:stCxn id="84" idx="4"/>
            <a:endCxn id="87" idx="0"/>
          </p:cNvCxnSpPr>
          <p:nvPr/>
        </p:nvCxnSpPr>
        <p:spPr>
          <a:xfrm>
            <a:off x="10376834" y="3303037"/>
            <a:ext cx="0" cy="570910"/>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8B3F15A-D8D8-49D6-855E-BA635996828D}"/>
              </a:ext>
            </a:extLst>
          </p:cNvPr>
          <p:cNvCxnSpPr>
            <a:cxnSpLocks/>
            <a:stCxn id="87" idx="4"/>
            <a:endCxn id="96" idx="0"/>
          </p:cNvCxnSpPr>
          <p:nvPr/>
        </p:nvCxnSpPr>
        <p:spPr>
          <a:xfrm flipH="1">
            <a:off x="10374037" y="4989947"/>
            <a:ext cx="2797" cy="515741"/>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3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7088-92C9-416A-97D1-EAC634068837}"/>
              </a:ext>
            </a:extLst>
          </p:cNvPr>
          <p:cNvSpPr>
            <a:spLocks noGrp="1"/>
          </p:cNvSpPr>
          <p:nvPr>
            <p:ph type="ctrTitle"/>
          </p:nvPr>
        </p:nvSpPr>
        <p:spPr/>
        <p:txBody>
          <a:bodyPr>
            <a:normAutofit/>
          </a:bodyPr>
          <a:lstStyle/>
          <a:p>
            <a:r>
              <a:rPr lang="en-GB" dirty="0" err="1"/>
              <a:t>PreProc</a:t>
            </a:r>
            <a:r>
              <a:rPr lang="en-GB" dirty="0"/>
              <a:t> table overview</a:t>
            </a:r>
          </a:p>
        </p:txBody>
      </p:sp>
      <p:sp>
        <p:nvSpPr>
          <p:cNvPr id="5" name="Subtitle 4">
            <a:extLst>
              <a:ext uri="{FF2B5EF4-FFF2-40B4-BE49-F238E27FC236}">
                <a16:creationId xmlns:a16="http://schemas.microsoft.com/office/drawing/2014/main" id="{8EE872FA-E713-42F0-A514-5975B364BE79}"/>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7809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87B00F-F1C1-43F0-8C0F-A75B2ECD16A1}"/>
              </a:ext>
            </a:extLst>
          </p:cNvPr>
          <p:cNvSpPr>
            <a:spLocks noGrp="1"/>
          </p:cNvSpPr>
          <p:nvPr>
            <p:ph type="title"/>
          </p:nvPr>
        </p:nvSpPr>
        <p:spPr>
          <a:xfrm>
            <a:off x="395604" y="1764951"/>
            <a:ext cx="2959699" cy="1538086"/>
          </a:xfrm>
        </p:spPr>
        <p:txBody>
          <a:bodyPr>
            <a:normAutofit/>
          </a:bodyPr>
          <a:lstStyle/>
          <a:p>
            <a:pPr algn="ctr"/>
            <a:r>
              <a:rPr lang="en-GB" sz="2800" dirty="0">
                <a:solidFill>
                  <a:schemeClr val="bg1"/>
                </a:solidFill>
              </a:rPr>
              <a:t>Summary</a:t>
            </a:r>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This next section outlines what each </a:t>
            </a:r>
            <a:r>
              <a:rPr lang="en-GB" sz="1600" dirty="0" err="1">
                <a:solidFill>
                  <a:schemeClr val="tx1">
                    <a:lumMod val="65000"/>
                    <a:lumOff val="35000"/>
                  </a:schemeClr>
                </a:solidFill>
              </a:rPr>
              <a:t>PreProc</a:t>
            </a:r>
            <a:r>
              <a:rPr lang="en-GB" sz="1600" dirty="0">
                <a:solidFill>
                  <a:schemeClr val="tx1">
                    <a:lumMod val="65000"/>
                    <a:lumOff val="35000"/>
                  </a:schemeClr>
                </a:solidFill>
              </a:rPr>
              <a:t> script does and what to do if you need to rebuild or spot errors in the table. This section should be read in conjunction with the script for that step, which is also on GitHub</a:t>
            </a:r>
          </a:p>
        </p:txBody>
      </p:sp>
      <p:pic>
        <p:nvPicPr>
          <p:cNvPr id="10" name="Graphic 9" descr="Checklist RTL">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1640" y="2911151"/>
            <a:ext cx="1287625" cy="1287625"/>
          </a:xfrm>
          <a:prstGeom prst="rect">
            <a:avLst/>
          </a:prstGeom>
        </p:spPr>
      </p:pic>
    </p:spTree>
    <p:extLst>
      <p:ext uri="{BB962C8B-B14F-4D97-AF65-F5344CB8AC3E}">
        <p14:creationId xmlns:p14="http://schemas.microsoft.com/office/powerpoint/2010/main" val="50938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87B00F-F1C1-43F0-8C0F-A75B2ECD16A1}"/>
              </a:ext>
            </a:extLst>
          </p:cNvPr>
          <p:cNvSpPr>
            <a:spLocks noGrp="1"/>
          </p:cNvSpPr>
          <p:nvPr>
            <p:ph type="title"/>
          </p:nvPr>
        </p:nvSpPr>
        <p:spPr>
          <a:xfrm>
            <a:off x="395604" y="1533723"/>
            <a:ext cx="2959699" cy="1538086"/>
          </a:xfrm>
        </p:spPr>
        <p:txBody>
          <a:bodyPr>
            <a:normAutofit/>
          </a:bodyPr>
          <a:lstStyle/>
          <a:p>
            <a:pPr algn="ctr"/>
            <a:r>
              <a:rPr lang="en-GB" sz="2800" dirty="0">
                <a:solidFill>
                  <a:schemeClr val="bg1"/>
                </a:solidFill>
              </a:rPr>
              <a:t>Step 1 – Checks</a:t>
            </a:r>
            <a:br>
              <a:rPr lang="en-GB" sz="2800" dirty="0">
                <a:solidFill>
                  <a:schemeClr val="bg1"/>
                </a:solidFill>
              </a:rPr>
            </a:br>
            <a:br>
              <a:rPr lang="en-GB" sz="2800" dirty="0">
                <a:solidFill>
                  <a:schemeClr val="bg1"/>
                </a:solidFill>
              </a:rPr>
            </a:br>
            <a:r>
              <a:rPr lang="en-GB" sz="2800" dirty="0" err="1">
                <a:solidFill>
                  <a:schemeClr val="bg1"/>
                </a:solidFill>
              </a:rPr>
              <a:t>PreProc_Header</a:t>
            </a:r>
            <a:endParaRPr lang="en-GB" sz="2800" dirty="0">
              <a:solidFill>
                <a:schemeClr val="bg1"/>
              </a:solidFill>
            </a:endParaRPr>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This table contains a single record for each month data has been submitted to the MHSDS. It contains the following columns, taken from the MHS000 Header table (unless stated):</a:t>
            </a:r>
          </a:p>
          <a:p>
            <a:pPr lvl="1">
              <a:lnSpc>
                <a:spcPct val="100000"/>
              </a:lnSpc>
              <a:spcBef>
                <a:spcPts val="1800"/>
              </a:spcBef>
            </a:pPr>
            <a:r>
              <a:rPr lang="en-GB" sz="1600" dirty="0" err="1">
                <a:solidFill>
                  <a:schemeClr val="tx1">
                    <a:lumMod val="65000"/>
                    <a:lumOff val="35000"/>
                  </a:schemeClr>
                </a:solidFill>
              </a:rPr>
              <a:t>UniqMonthID</a:t>
            </a:r>
            <a:endParaRPr lang="en-GB" sz="1600" dirty="0">
              <a:solidFill>
                <a:schemeClr val="tx1">
                  <a:lumMod val="65000"/>
                  <a:lumOff val="35000"/>
                </a:schemeClr>
              </a:solidFill>
            </a:endParaRPr>
          </a:p>
          <a:p>
            <a:pPr lvl="1">
              <a:lnSpc>
                <a:spcPct val="100000"/>
              </a:lnSpc>
              <a:spcBef>
                <a:spcPts val="1800"/>
              </a:spcBef>
            </a:pPr>
            <a:r>
              <a:rPr lang="en-GB" sz="1600" dirty="0" err="1">
                <a:solidFill>
                  <a:schemeClr val="tx1">
                    <a:lumMod val="65000"/>
                    <a:lumOff val="35000"/>
                  </a:schemeClr>
                </a:solidFill>
              </a:rPr>
              <a:t>ReportingPeriodEndDate</a:t>
            </a:r>
            <a:endParaRPr lang="en-GB" sz="1600" dirty="0">
              <a:solidFill>
                <a:schemeClr val="tx1">
                  <a:lumMod val="65000"/>
                  <a:lumOff val="35000"/>
                </a:schemeClr>
              </a:solidFill>
            </a:endParaRPr>
          </a:p>
          <a:p>
            <a:pPr lvl="1">
              <a:lnSpc>
                <a:spcPct val="100000"/>
              </a:lnSpc>
              <a:spcBef>
                <a:spcPts val="1800"/>
              </a:spcBef>
            </a:pPr>
            <a:r>
              <a:rPr lang="en-GB" sz="1600" dirty="0" err="1">
                <a:solidFill>
                  <a:schemeClr val="tx1">
                    <a:lumMod val="65000"/>
                    <a:lumOff val="35000"/>
                  </a:schemeClr>
                </a:solidFill>
              </a:rPr>
              <a:t>ReportingPeriodStartDate</a:t>
            </a:r>
            <a:endParaRPr lang="en-GB" sz="1600" dirty="0">
              <a:solidFill>
                <a:schemeClr val="tx1">
                  <a:lumMod val="65000"/>
                  <a:lumOff val="35000"/>
                </a:schemeClr>
              </a:solidFill>
            </a:endParaRPr>
          </a:p>
          <a:p>
            <a:pPr lvl="1">
              <a:lnSpc>
                <a:spcPct val="100000"/>
              </a:lnSpc>
              <a:spcBef>
                <a:spcPts val="1800"/>
              </a:spcBef>
            </a:pPr>
            <a:r>
              <a:rPr lang="en-GB" sz="1600" dirty="0" err="1">
                <a:solidFill>
                  <a:schemeClr val="tx1">
                    <a:lumMod val="65000"/>
                    <a:lumOff val="35000"/>
                  </a:schemeClr>
                </a:solidFill>
              </a:rPr>
              <a:t>Der_MostRecentFlag</a:t>
            </a:r>
            <a:r>
              <a:rPr lang="en-GB" sz="1600" dirty="0">
                <a:solidFill>
                  <a:schemeClr val="tx1">
                    <a:lumMod val="65000"/>
                    <a:lumOff val="35000"/>
                  </a:schemeClr>
                </a:solidFill>
              </a:rPr>
              <a:t> – Set to ‘Y’ for latest performance data, ‘P’ for latest provisional data</a:t>
            </a:r>
          </a:p>
          <a:p>
            <a:pPr lvl="1">
              <a:lnSpc>
                <a:spcPct val="100000"/>
              </a:lnSpc>
              <a:spcBef>
                <a:spcPts val="1800"/>
              </a:spcBef>
            </a:pPr>
            <a:r>
              <a:rPr lang="en-GB" sz="1600" dirty="0" err="1">
                <a:solidFill>
                  <a:schemeClr val="tx1">
                    <a:lumMod val="65000"/>
                    <a:lumOff val="35000"/>
                  </a:schemeClr>
                </a:solidFill>
              </a:rPr>
              <a:t>Der_FYStart</a:t>
            </a:r>
            <a:r>
              <a:rPr lang="en-GB" sz="1600" dirty="0">
                <a:solidFill>
                  <a:schemeClr val="tx1">
                    <a:lumMod val="65000"/>
                    <a:lumOff val="35000"/>
                  </a:schemeClr>
                </a:solidFill>
              </a:rPr>
              <a:t> – Set to ‘Y’ for each April</a:t>
            </a:r>
          </a:p>
          <a:p>
            <a:pPr lvl="1">
              <a:lnSpc>
                <a:spcPct val="100000"/>
              </a:lnSpc>
              <a:spcBef>
                <a:spcPts val="1800"/>
              </a:spcBef>
            </a:pPr>
            <a:r>
              <a:rPr lang="en-GB" sz="1600" dirty="0" err="1">
                <a:solidFill>
                  <a:schemeClr val="tx1">
                    <a:lumMod val="65000"/>
                    <a:lumOff val="35000"/>
                  </a:schemeClr>
                </a:solidFill>
              </a:rPr>
              <a:t>Der_FY</a:t>
            </a:r>
            <a:r>
              <a:rPr lang="en-GB" sz="1600" dirty="0">
                <a:solidFill>
                  <a:schemeClr val="tx1">
                    <a:lumMod val="65000"/>
                    <a:lumOff val="35000"/>
                  </a:schemeClr>
                </a:solidFill>
              </a:rPr>
              <a:t> – adds the financial year in YY/YY format</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Tree>
    <p:extLst>
      <p:ext uri="{BB962C8B-B14F-4D97-AF65-F5344CB8AC3E}">
        <p14:creationId xmlns:p14="http://schemas.microsoft.com/office/powerpoint/2010/main" val="302718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This is the first step in the process and consists of the following steps:</a:t>
            </a:r>
          </a:p>
          <a:p>
            <a:pPr lvl="1">
              <a:lnSpc>
                <a:spcPct val="100000"/>
              </a:lnSpc>
              <a:spcBef>
                <a:spcPts val="1800"/>
              </a:spcBef>
            </a:pPr>
            <a:r>
              <a:rPr lang="en-GB" sz="1600" dirty="0">
                <a:solidFill>
                  <a:schemeClr val="tx1">
                    <a:lumMod val="65000"/>
                    <a:lumOff val="35000"/>
                  </a:schemeClr>
                </a:solidFill>
              </a:rPr>
              <a:t>Sets the end of the reporting period based on the date of the performance data</a:t>
            </a:r>
          </a:p>
          <a:p>
            <a:pPr lvl="1">
              <a:lnSpc>
                <a:spcPct val="100000"/>
              </a:lnSpc>
              <a:spcBef>
                <a:spcPts val="1800"/>
              </a:spcBef>
            </a:pPr>
            <a:r>
              <a:rPr lang="en-GB" sz="1600" dirty="0">
                <a:solidFill>
                  <a:srgbClr val="005EB8"/>
                </a:solidFill>
              </a:rPr>
              <a:t>INSERTS</a:t>
            </a:r>
            <a:r>
              <a:rPr lang="en-GB" sz="1600" dirty="0">
                <a:solidFill>
                  <a:schemeClr val="tx1">
                    <a:lumMod val="65000"/>
                    <a:lumOff val="35000"/>
                  </a:schemeClr>
                </a:solidFill>
              </a:rPr>
              <a:t> a record into the </a:t>
            </a:r>
            <a:r>
              <a:rPr lang="en-GB" sz="1600" dirty="0" err="1">
                <a:solidFill>
                  <a:schemeClr val="tx1">
                    <a:lumMod val="65000"/>
                    <a:lumOff val="35000"/>
                  </a:schemeClr>
                </a:solidFill>
              </a:rPr>
              <a:t>PreProc_Header</a:t>
            </a:r>
            <a:r>
              <a:rPr lang="en-GB" sz="1600" dirty="0">
                <a:solidFill>
                  <a:schemeClr val="tx1">
                    <a:lumMod val="65000"/>
                    <a:lumOff val="35000"/>
                  </a:schemeClr>
                </a:solidFill>
              </a:rPr>
              <a:t> table for the provisional data</a:t>
            </a:r>
          </a:p>
          <a:p>
            <a:pPr lvl="1">
              <a:lnSpc>
                <a:spcPct val="100000"/>
              </a:lnSpc>
              <a:spcBef>
                <a:spcPts val="1800"/>
              </a:spcBef>
            </a:pPr>
            <a:r>
              <a:rPr lang="en-GB" sz="1600" dirty="0">
                <a:solidFill>
                  <a:srgbClr val="005EB8"/>
                </a:solidFill>
              </a:rPr>
              <a:t>UPDATES</a:t>
            </a:r>
            <a:r>
              <a:rPr lang="en-GB" sz="1600" dirty="0">
                <a:solidFill>
                  <a:schemeClr val="tx1">
                    <a:lumMod val="65000"/>
                    <a:lumOff val="35000"/>
                  </a:schemeClr>
                </a:solidFill>
              </a:rPr>
              <a:t> the derivations </a:t>
            </a:r>
          </a:p>
          <a:p>
            <a:pPr lvl="1">
              <a:lnSpc>
                <a:spcPct val="100000"/>
              </a:lnSpc>
              <a:spcBef>
                <a:spcPts val="1800"/>
              </a:spcBef>
            </a:pPr>
            <a:r>
              <a:rPr lang="en-GB" sz="1600" dirty="0">
                <a:solidFill>
                  <a:srgbClr val="005EB8"/>
                </a:solidFill>
              </a:rPr>
              <a:t>INSERTS</a:t>
            </a:r>
            <a:r>
              <a:rPr lang="en-GB" sz="1600" dirty="0">
                <a:solidFill>
                  <a:schemeClr val="tx1">
                    <a:lumMod val="65000"/>
                    <a:lumOff val="35000"/>
                  </a:schemeClr>
                </a:solidFill>
              </a:rPr>
              <a:t> counts for each MHSDS table into the </a:t>
            </a:r>
            <a:r>
              <a:rPr lang="en-GB" sz="1600" dirty="0" err="1">
                <a:solidFill>
                  <a:schemeClr val="tx1">
                    <a:lumMod val="65000"/>
                    <a:lumOff val="35000"/>
                  </a:schemeClr>
                </a:solidFill>
              </a:rPr>
              <a:t>PreProc_Record</a:t>
            </a:r>
            <a:r>
              <a:rPr lang="en-GB" sz="1600" dirty="0">
                <a:solidFill>
                  <a:schemeClr val="tx1">
                    <a:lumMod val="65000"/>
                    <a:lumOff val="35000"/>
                  </a:schemeClr>
                </a:solidFill>
              </a:rPr>
              <a:t> Counts table</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03D7596A-36DA-402F-BA33-78F709E19205}"/>
              </a:ext>
            </a:extLst>
          </p:cNvPr>
          <p:cNvSpPr txBox="1">
            <a:spLocks/>
          </p:cNvSpPr>
          <p:nvPr/>
        </p:nvSpPr>
        <p:spPr>
          <a:xfrm>
            <a:off x="395604" y="1533723"/>
            <a:ext cx="2959699" cy="1538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rgbClr val="005EB8"/>
                </a:solidFill>
                <a:latin typeface="Arial" panose="020B0604020202020204" pitchFamily="34" charset="0"/>
                <a:ea typeface="+mj-ea"/>
                <a:cs typeface="Arial" panose="020B0604020202020204" pitchFamily="34" charset="0"/>
              </a:defRPr>
            </a:lvl1pPr>
          </a:lstStyle>
          <a:p>
            <a:pPr algn="ctr"/>
            <a:r>
              <a:rPr lang="en-GB" sz="2800" dirty="0">
                <a:solidFill>
                  <a:schemeClr val="bg1"/>
                </a:solidFill>
              </a:rPr>
              <a:t>Step 1 – Checks</a:t>
            </a:r>
            <a:br>
              <a:rPr lang="en-GB" sz="2800" dirty="0">
                <a:solidFill>
                  <a:schemeClr val="bg1"/>
                </a:solidFill>
              </a:rPr>
            </a:br>
            <a:br>
              <a:rPr lang="en-GB" sz="2800" dirty="0">
                <a:solidFill>
                  <a:schemeClr val="bg1"/>
                </a:solidFill>
              </a:rPr>
            </a:br>
            <a:r>
              <a:rPr lang="en-GB" sz="2800" dirty="0" err="1">
                <a:solidFill>
                  <a:schemeClr val="bg1"/>
                </a:solidFill>
              </a:rPr>
              <a:t>PreProc_Header</a:t>
            </a:r>
            <a:endParaRPr lang="en-GB" sz="2800" dirty="0">
              <a:solidFill>
                <a:schemeClr val="bg1"/>
              </a:solidFill>
            </a:endParaRPr>
          </a:p>
        </p:txBody>
      </p:sp>
    </p:spTree>
    <p:extLst>
      <p:ext uri="{BB962C8B-B14F-4D97-AF65-F5344CB8AC3E}">
        <p14:creationId xmlns:p14="http://schemas.microsoft.com/office/powerpoint/2010/main" val="268070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cap="all" dirty="0">
                <a:solidFill>
                  <a:srgbClr val="005EB8"/>
                </a:solidFill>
              </a:rPr>
              <a:t>Rebuilding</a:t>
            </a:r>
            <a:r>
              <a:rPr lang="en-GB" sz="1600" dirty="0">
                <a:solidFill>
                  <a:schemeClr val="tx1">
                    <a:lumMod val="65000"/>
                    <a:lumOff val="35000"/>
                  </a:schemeClr>
                </a:solidFill>
              </a:rPr>
              <a:t> this table is done by deleting all records and rebuilding from distinct records in the MHS000 Header table from the MHSDS database</a:t>
            </a:r>
          </a:p>
          <a:p>
            <a:pPr marL="0" indent="0">
              <a:lnSpc>
                <a:spcPct val="100000"/>
              </a:lnSpc>
              <a:spcBef>
                <a:spcPts val="1800"/>
              </a:spcBef>
              <a:buNone/>
            </a:pPr>
            <a:r>
              <a:rPr lang="en-GB" sz="1600" dirty="0">
                <a:solidFill>
                  <a:schemeClr val="tx1">
                    <a:lumMod val="65000"/>
                    <a:lumOff val="35000"/>
                  </a:schemeClr>
                </a:solidFill>
              </a:rPr>
              <a:t>Records can be </a:t>
            </a:r>
            <a:r>
              <a:rPr lang="en-GB" sz="1600" dirty="0">
                <a:solidFill>
                  <a:srgbClr val="005EB8"/>
                </a:solidFill>
              </a:rPr>
              <a:t>DELETED</a:t>
            </a:r>
            <a:r>
              <a:rPr lang="en-GB" sz="1600" dirty="0">
                <a:solidFill>
                  <a:schemeClr val="tx1">
                    <a:lumMod val="65000"/>
                    <a:lumOff val="35000"/>
                  </a:schemeClr>
                </a:solidFill>
              </a:rPr>
              <a:t> where needed if errors are spotted</a:t>
            </a:r>
          </a:p>
          <a:p>
            <a:pPr marL="0" indent="0">
              <a:lnSpc>
                <a:spcPct val="100000"/>
              </a:lnSpc>
              <a:spcBef>
                <a:spcPts val="1800"/>
              </a:spcBef>
              <a:buNone/>
            </a:pPr>
            <a:r>
              <a:rPr lang="en-GB" sz="1600" dirty="0">
                <a:solidFill>
                  <a:schemeClr val="tx1">
                    <a:lumMod val="65000"/>
                    <a:lumOff val="35000"/>
                  </a:schemeClr>
                </a:solidFill>
              </a:rPr>
              <a:t>The derivations step can then be run to repopulate those fields in both those scenarios</a:t>
            </a:r>
          </a:p>
          <a:p>
            <a:pPr marL="0" indent="0">
              <a:lnSpc>
                <a:spcPct val="100000"/>
              </a:lnSpc>
              <a:spcBef>
                <a:spcPts val="1800"/>
              </a:spcBef>
              <a:buNone/>
            </a:pPr>
            <a:r>
              <a:rPr lang="en-GB" sz="1600" dirty="0">
                <a:solidFill>
                  <a:srgbClr val="005EB8"/>
                </a:solidFill>
              </a:rPr>
              <a:t>BE CAREFUL </a:t>
            </a:r>
            <a:r>
              <a:rPr lang="en-GB" sz="1600" dirty="0">
                <a:solidFill>
                  <a:schemeClr val="tx1">
                    <a:lumMod val="65000"/>
                    <a:lumOff val="35000"/>
                  </a:schemeClr>
                </a:solidFill>
              </a:rPr>
              <a:t>not to run this step more than once – it will cause each subsequent step to add multiple records if there are duplicates in this table</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03D7596A-36DA-402F-BA33-78F709E19205}"/>
              </a:ext>
            </a:extLst>
          </p:cNvPr>
          <p:cNvSpPr txBox="1">
            <a:spLocks/>
          </p:cNvSpPr>
          <p:nvPr/>
        </p:nvSpPr>
        <p:spPr>
          <a:xfrm>
            <a:off x="395604" y="1533723"/>
            <a:ext cx="2959699" cy="1538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rgbClr val="005EB8"/>
                </a:solidFill>
                <a:latin typeface="Arial" panose="020B0604020202020204" pitchFamily="34" charset="0"/>
                <a:ea typeface="+mj-ea"/>
                <a:cs typeface="Arial" panose="020B0604020202020204" pitchFamily="34" charset="0"/>
              </a:defRPr>
            </a:lvl1pPr>
          </a:lstStyle>
          <a:p>
            <a:pPr algn="ctr"/>
            <a:r>
              <a:rPr lang="en-GB" sz="2800" dirty="0">
                <a:solidFill>
                  <a:schemeClr val="bg1"/>
                </a:solidFill>
              </a:rPr>
              <a:t>Step 1 – Checks</a:t>
            </a:r>
            <a:br>
              <a:rPr lang="en-GB" sz="2800" dirty="0">
                <a:solidFill>
                  <a:schemeClr val="bg1"/>
                </a:solidFill>
              </a:rPr>
            </a:br>
            <a:br>
              <a:rPr lang="en-GB" sz="2800" dirty="0">
                <a:solidFill>
                  <a:schemeClr val="bg1"/>
                </a:solidFill>
              </a:rPr>
            </a:br>
            <a:r>
              <a:rPr lang="en-GB" sz="2800" dirty="0" err="1">
                <a:solidFill>
                  <a:schemeClr val="bg1"/>
                </a:solidFill>
              </a:rPr>
              <a:t>PreProc_Header</a:t>
            </a:r>
            <a:endParaRPr lang="en-GB" sz="2800" dirty="0">
              <a:solidFill>
                <a:schemeClr val="bg1"/>
              </a:solidFill>
            </a:endParaRPr>
          </a:p>
        </p:txBody>
      </p:sp>
    </p:spTree>
    <p:extLst>
      <p:ext uri="{BB962C8B-B14F-4D97-AF65-F5344CB8AC3E}">
        <p14:creationId xmlns:p14="http://schemas.microsoft.com/office/powerpoint/2010/main" val="3769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CE028-3237-4950-89F9-65CF5A988AD1}"/>
              </a:ext>
            </a:extLst>
          </p:cNvPr>
          <p:cNvSpPr/>
          <p:nvPr/>
        </p:nvSpPr>
        <p:spPr>
          <a:xfrm>
            <a:off x="1" y="0"/>
            <a:ext cx="3750906" cy="6858000"/>
          </a:xfrm>
          <a:prstGeom prst="rect">
            <a:avLst/>
          </a:prstGeom>
          <a:solidFill>
            <a:srgbClr val="005E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59D6A7CC-27F3-44F2-95C9-0EA831172382}"/>
              </a:ext>
            </a:extLst>
          </p:cNvPr>
          <p:cNvSpPr>
            <a:spLocks noGrp="1"/>
          </p:cNvSpPr>
          <p:nvPr>
            <p:ph sz="quarter" idx="10"/>
          </p:nvPr>
        </p:nvSpPr>
        <p:spPr>
          <a:xfrm>
            <a:off x="4879910" y="1833142"/>
            <a:ext cx="6543466" cy="4297069"/>
          </a:xfrm>
        </p:spPr>
        <p:txBody>
          <a:bodyPr anchor="ctr">
            <a:normAutofit/>
          </a:bodyPr>
          <a:lstStyle/>
          <a:p>
            <a:pPr marL="0" indent="0">
              <a:lnSpc>
                <a:spcPct val="100000"/>
              </a:lnSpc>
              <a:spcBef>
                <a:spcPts val="1800"/>
              </a:spcBef>
              <a:buNone/>
            </a:pPr>
            <a:r>
              <a:rPr lang="en-GB" sz="1600" dirty="0">
                <a:solidFill>
                  <a:schemeClr val="tx1">
                    <a:lumMod val="65000"/>
                    <a:lumOff val="35000"/>
                  </a:schemeClr>
                </a:solidFill>
              </a:rPr>
              <a:t>This table joins data from the </a:t>
            </a:r>
            <a:r>
              <a:rPr lang="en-GB" sz="1600" dirty="0" err="1">
                <a:solidFill>
                  <a:schemeClr val="tx1">
                    <a:lumMod val="65000"/>
                    <a:lumOff val="35000"/>
                  </a:schemeClr>
                </a:solidFill>
              </a:rPr>
              <a:t>PreProc_Header</a:t>
            </a:r>
            <a:r>
              <a:rPr lang="en-GB" sz="1600" dirty="0">
                <a:solidFill>
                  <a:schemeClr val="tx1">
                    <a:lumMod val="65000"/>
                    <a:lumOff val="35000"/>
                  </a:schemeClr>
                </a:solidFill>
              </a:rPr>
              <a:t>, MHS001 MPI, MHS101 Referral and MHS102 </a:t>
            </a:r>
            <a:r>
              <a:rPr lang="en-GB" sz="1600" dirty="0" err="1">
                <a:solidFill>
                  <a:schemeClr val="tx1">
                    <a:lumMod val="65000"/>
                    <a:lumOff val="35000"/>
                  </a:schemeClr>
                </a:solidFill>
              </a:rPr>
              <a:t>ServiceTypeReferredTo</a:t>
            </a:r>
            <a:r>
              <a:rPr lang="en-GB" sz="1600" dirty="0">
                <a:solidFill>
                  <a:schemeClr val="tx1">
                    <a:lumMod val="65000"/>
                    <a:lumOff val="35000"/>
                  </a:schemeClr>
                </a:solidFill>
              </a:rPr>
              <a:t> tables</a:t>
            </a:r>
          </a:p>
          <a:p>
            <a:pPr marL="0" indent="0">
              <a:lnSpc>
                <a:spcPct val="100000"/>
              </a:lnSpc>
              <a:spcBef>
                <a:spcPts val="1800"/>
              </a:spcBef>
              <a:buNone/>
            </a:pPr>
            <a:r>
              <a:rPr lang="en-GB" sz="1600" dirty="0">
                <a:solidFill>
                  <a:schemeClr val="tx1">
                    <a:lumMod val="65000"/>
                    <a:lumOff val="35000"/>
                  </a:schemeClr>
                </a:solidFill>
              </a:rPr>
              <a:t>Any data that already exists for that month / provider combination is </a:t>
            </a:r>
            <a:r>
              <a:rPr lang="en-GB" sz="1600" dirty="0">
                <a:solidFill>
                  <a:srgbClr val="005EB8"/>
                </a:solidFill>
              </a:rPr>
              <a:t>DELETED</a:t>
            </a:r>
          </a:p>
          <a:p>
            <a:pPr marL="0" indent="0">
              <a:lnSpc>
                <a:spcPct val="100000"/>
              </a:lnSpc>
              <a:spcBef>
                <a:spcPts val="1800"/>
              </a:spcBef>
              <a:buNone/>
            </a:pPr>
            <a:r>
              <a:rPr lang="en-GB" sz="1600" dirty="0">
                <a:solidFill>
                  <a:schemeClr val="tx1">
                    <a:lumMod val="65000"/>
                    <a:lumOff val="35000"/>
                  </a:schemeClr>
                </a:solidFill>
              </a:rPr>
              <a:t>The code describes the derivations added at this stage</a:t>
            </a:r>
          </a:p>
          <a:p>
            <a:pPr marL="0" indent="0">
              <a:lnSpc>
                <a:spcPct val="100000"/>
              </a:lnSpc>
              <a:spcBef>
                <a:spcPts val="1800"/>
              </a:spcBef>
              <a:buNone/>
            </a:pPr>
            <a:r>
              <a:rPr lang="en-GB" sz="1600" dirty="0">
                <a:solidFill>
                  <a:schemeClr val="tx1">
                    <a:lumMod val="65000"/>
                    <a:lumOff val="35000"/>
                  </a:schemeClr>
                </a:solidFill>
              </a:rPr>
              <a:t>This data is then </a:t>
            </a:r>
            <a:r>
              <a:rPr lang="en-GB" sz="1600" dirty="0">
                <a:solidFill>
                  <a:srgbClr val="005EB8"/>
                </a:solidFill>
              </a:rPr>
              <a:t>INSERTED</a:t>
            </a:r>
            <a:r>
              <a:rPr lang="en-GB" sz="1600" dirty="0">
                <a:solidFill>
                  <a:schemeClr val="tx1">
                    <a:lumMod val="65000"/>
                    <a:lumOff val="35000"/>
                  </a:schemeClr>
                </a:solidFill>
              </a:rPr>
              <a:t> into the </a:t>
            </a:r>
            <a:r>
              <a:rPr lang="en-GB" sz="1600" dirty="0" err="1">
                <a:solidFill>
                  <a:schemeClr val="tx1">
                    <a:lumMod val="65000"/>
                    <a:lumOff val="35000"/>
                  </a:schemeClr>
                </a:solidFill>
              </a:rPr>
              <a:t>PreProc_Referral</a:t>
            </a:r>
            <a:r>
              <a:rPr lang="en-GB" sz="1600" dirty="0">
                <a:solidFill>
                  <a:schemeClr val="tx1">
                    <a:lumMod val="65000"/>
                    <a:lumOff val="35000"/>
                  </a:schemeClr>
                </a:solidFill>
              </a:rPr>
              <a:t> table</a:t>
            </a:r>
          </a:p>
        </p:txBody>
      </p:sp>
      <p:pic>
        <p:nvPicPr>
          <p:cNvPr id="10" name="Graphic 9" descr="Gears">
            <a:extLst>
              <a:ext uri="{FF2B5EF4-FFF2-40B4-BE49-F238E27FC236}">
                <a16:creationId xmlns:a16="http://schemas.microsoft.com/office/drawing/2014/main" id="{C8E2B288-1458-4759-8984-3C71FA2ABEF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31640" y="2911151"/>
            <a:ext cx="1287625" cy="1287625"/>
          </a:xfrm>
          <a:prstGeom prst="rect">
            <a:avLst/>
          </a:prstGeom>
        </p:spPr>
      </p:pic>
      <p:sp>
        <p:nvSpPr>
          <p:cNvPr id="8" name="Title 1">
            <a:extLst>
              <a:ext uri="{FF2B5EF4-FFF2-40B4-BE49-F238E27FC236}">
                <a16:creationId xmlns:a16="http://schemas.microsoft.com/office/drawing/2014/main" id="{855615AD-0C75-4ED6-AEF8-B95896037C3B}"/>
              </a:ext>
            </a:extLst>
          </p:cNvPr>
          <p:cNvSpPr txBox="1">
            <a:spLocks/>
          </p:cNvSpPr>
          <p:nvPr/>
        </p:nvSpPr>
        <p:spPr>
          <a:xfrm>
            <a:off x="395604" y="1533723"/>
            <a:ext cx="2959699" cy="1538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rgbClr val="005EB8"/>
                </a:solidFill>
                <a:latin typeface="Arial" panose="020B0604020202020204" pitchFamily="34" charset="0"/>
                <a:ea typeface="+mj-ea"/>
                <a:cs typeface="Arial" panose="020B0604020202020204" pitchFamily="34" charset="0"/>
              </a:defRPr>
            </a:lvl1pPr>
          </a:lstStyle>
          <a:p>
            <a:pPr algn="ctr"/>
            <a:r>
              <a:rPr lang="en-GB" sz="2800" dirty="0">
                <a:solidFill>
                  <a:schemeClr val="bg1"/>
                </a:solidFill>
              </a:rPr>
              <a:t>Step 2 – Referral</a:t>
            </a:r>
            <a:br>
              <a:rPr lang="en-GB" sz="2800" dirty="0">
                <a:solidFill>
                  <a:schemeClr val="bg1"/>
                </a:solidFill>
              </a:rPr>
            </a:br>
            <a:br>
              <a:rPr lang="en-GB" sz="2800" dirty="0">
                <a:solidFill>
                  <a:schemeClr val="bg1"/>
                </a:solidFill>
              </a:rPr>
            </a:br>
            <a:r>
              <a:rPr lang="en-GB" sz="2800" dirty="0" err="1">
                <a:solidFill>
                  <a:schemeClr val="bg1"/>
                </a:solidFill>
              </a:rPr>
              <a:t>PreProc_Referral</a:t>
            </a:r>
            <a:endParaRPr lang="en-GB" sz="2800" dirty="0">
              <a:solidFill>
                <a:schemeClr val="bg1"/>
              </a:solidFill>
            </a:endParaRPr>
          </a:p>
        </p:txBody>
      </p:sp>
    </p:spTree>
    <p:extLst>
      <p:ext uri="{BB962C8B-B14F-4D97-AF65-F5344CB8AC3E}">
        <p14:creationId xmlns:p14="http://schemas.microsoft.com/office/powerpoint/2010/main" val="313031642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824154017C5C4084C585B003F9199E" ma:contentTypeVersion="12" ma:contentTypeDescription="Create a new document." ma:contentTypeScope="" ma:versionID="0baad468adf62066c819843e605d951c">
  <xsd:schema xmlns:xsd="http://www.w3.org/2001/XMLSchema" xmlns:xs="http://www.w3.org/2001/XMLSchema" xmlns:p="http://schemas.microsoft.com/office/2006/metadata/properties" xmlns:ns2="af14f022-0ccd-4f26-83d1-05ac0174543b" xmlns:ns3="824ea158-d237-4f5c-9dc2-2d896c19bab1" targetNamespace="http://schemas.microsoft.com/office/2006/metadata/properties" ma:root="true" ma:fieldsID="9317d2dda8c2625ded719ae95fb7a27c" ns2:_="" ns3:_="">
    <xsd:import namespace="af14f022-0ccd-4f26-83d1-05ac0174543b"/>
    <xsd:import namespace="824ea158-d237-4f5c-9dc2-2d896c19bab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4f022-0ccd-4f26-83d1-05ac017454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24ea158-d237-4f5c-9dc2-2d896c19bab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9FD49-C1C5-400A-B04D-90A236984D1F}">
  <ds:schemaRefs>
    <ds:schemaRef ds:uri="http://schemas.microsoft.com/office/2006/metadata/properties"/>
    <ds:schemaRef ds:uri="http://schemas.microsoft.com/office/infopath/2007/PartnerControls"/>
    <ds:schemaRef ds:uri="824ea158-d237-4f5c-9dc2-2d896c19bab1"/>
    <ds:schemaRef ds:uri="http://purl.org/dc/terms/"/>
    <ds:schemaRef ds:uri="http://schemas.microsoft.com/office/2006/documentManagement/types"/>
    <ds:schemaRef ds:uri="http://schemas.openxmlformats.org/package/2006/metadata/core-properties"/>
    <ds:schemaRef ds:uri="http://purl.org/dc/elements/1.1/"/>
    <ds:schemaRef ds:uri="af14f022-0ccd-4f26-83d1-05ac0174543b"/>
    <ds:schemaRef ds:uri="http://www.w3.org/XML/1998/namespace"/>
    <ds:schemaRef ds:uri="http://purl.org/dc/dcmitype/"/>
  </ds:schemaRefs>
</ds:datastoreItem>
</file>

<file path=customXml/itemProps2.xml><?xml version="1.0" encoding="utf-8"?>
<ds:datastoreItem xmlns:ds="http://schemas.openxmlformats.org/officeDocument/2006/customXml" ds:itemID="{A6333066-D95F-4DC9-8F45-8431A5C3C76B}">
  <ds:schemaRefs>
    <ds:schemaRef ds:uri="http://schemas.microsoft.com/sharepoint/v3/contenttype/forms"/>
  </ds:schemaRefs>
</ds:datastoreItem>
</file>

<file path=customXml/itemProps3.xml><?xml version="1.0" encoding="utf-8"?>
<ds:datastoreItem xmlns:ds="http://schemas.openxmlformats.org/officeDocument/2006/customXml" ds:itemID="{9E0B1AFA-9696-43EA-8BCD-C3C485189A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4f022-0ccd-4f26-83d1-05ac0174543b"/>
    <ds:schemaRef ds:uri="824ea158-d237-4f5c-9dc2-2d896c19ba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1322</TotalTime>
  <Words>1664</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Custom Design</vt:lpstr>
      <vt:lpstr>Guide to MHSDS pre processing</vt:lpstr>
      <vt:lpstr>Summary</vt:lpstr>
      <vt:lpstr>Data flow</vt:lpstr>
      <vt:lpstr>PreProc table overview</vt:lpstr>
      <vt:lpstr>Summary</vt:lpstr>
      <vt:lpstr>Step 1 – Checks  PreProc_Header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4 – Assessments  PreProc_Assessments</vt:lpstr>
      <vt:lpstr>Step 4 – Assessments  PreProc_Assessments</vt:lpstr>
      <vt:lpstr>Step 4 – Assessments  PreProc_Assessments</vt:lpstr>
      <vt:lpstr>Step 5 – Inpatients  PreProc_Inpatients</vt:lpstr>
      <vt:lpstr>Step 5 – Inpatients  PreProc_Inpatients</vt:lpstr>
      <vt:lpstr>Step 6 – Interventions  PreProc_Interventions</vt:lpstr>
      <vt:lpstr>Step 6 – Interventions  PreProc_Interventions</vt:lpstr>
      <vt:lpstr>Step 7 – Record Counts  PreProc_RecordCounts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16.9</dc:title>
  <dc:creator>Craig Sanderson</dc:creator>
  <cp:lastModifiedBy>Carl Money</cp:lastModifiedBy>
  <cp:revision>116</cp:revision>
  <dcterms:created xsi:type="dcterms:W3CDTF">2017-05-03T08:06:17Z</dcterms:created>
  <dcterms:modified xsi:type="dcterms:W3CDTF">2022-07-21T15:06:28Z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0x01010010824154017C5C4084C585B003F9199E</vt:lpwstr>
  </property>
  <property fmtid="{D5CDD505-2E9C-101B-9397-08002B2CF9AE}" pid="3" name="TaxKeyword">
    <vt:lpwstr/>
  </property>
  <property fmtid="{D5CDD505-2E9C-101B-9397-08002B2CF9AE}" pid="4" name="Subject0">
    <vt:lpwstr/>
  </property>
  <property fmtid="{D5CDD505-2E9C-101B-9397-08002B2CF9AE}" pid="5" name="Document type0">
    <vt:lpwstr/>
  </property>
  <property fmtid="{D5CDD505-2E9C-101B-9397-08002B2CF9AE}" pid="6" name="WTTeamSiteDocumentType">
    <vt:lpwstr/>
  </property>
  <property fmtid="{D5CDD505-2E9C-101B-9397-08002B2CF9AE}" pid="7" name="WTTeamSiteDocumentTypeTaxHTField0">
    <vt:lpwstr/>
  </property>
  <property fmtid="{D5CDD505-2E9C-101B-9397-08002B2CF9AE}" pid="8" name="cebceaf3e3574cdab9f9dab6bbd34ddb">
    <vt:lpwstr/>
  </property>
  <property fmtid="{D5CDD505-2E9C-101B-9397-08002B2CF9AE}" pid="9" name="n2fe4ed80ae84f2cbc880662fe0a8735">
    <vt:lpwstr/>
  </property>
  <property fmtid="{D5CDD505-2E9C-101B-9397-08002B2CF9AE}" pid="10" name="TaxCatchAll">
    <vt:lpwstr/>
  </property>
  <property fmtid="{D5CDD505-2E9C-101B-9397-08002B2CF9AE}" pid="11" name="TaxKeywordTaxHTField">
    <vt:lpwstr/>
  </property>
</Properties>
</file>