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Lst>
  <p:notesMasterIdLst>
    <p:notesMasterId r:id="rId32"/>
  </p:notesMasterIdLst>
  <p:handoutMasterIdLst>
    <p:handoutMasterId r:id="rId33"/>
  </p:handoutMasterIdLst>
  <p:sldIdLst>
    <p:sldId id="256" r:id="rId5"/>
    <p:sldId id="257" r:id="rId6"/>
    <p:sldId id="258" r:id="rId7"/>
    <p:sldId id="259" r:id="rId8"/>
    <p:sldId id="261" r:id="rId9"/>
    <p:sldId id="264" r:id="rId10"/>
    <p:sldId id="260" r:id="rId11"/>
    <p:sldId id="262" r:id="rId12"/>
    <p:sldId id="263" r:id="rId13"/>
    <p:sldId id="265" r:id="rId14"/>
    <p:sldId id="266" r:id="rId15"/>
    <p:sldId id="267" r:id="rId16"/>
    <p:sldId id="268" r:id="rId17"/>
    <p:sldId id="269" r:id="rId18"/>
    <p:sldId id="270" r:id="rId19"/>
    <p:sldId id="271" r:id="rId20"/>
    <p:sldId id="272" r:id="rId21"/>
    <p:sldId id="274" r:id="rId22"/>
    <p:sldId id="275" r:id="rId23"/>
    <p:sldId id="276" r:id="rId24"/>
    <p:sldId id="277" r:id="rId25"/>
    <p:sldId id="279" r:id="rId26"/>
    <p:sldId id="278" r:id="rId27"/>
    <p:sldId id="280"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39"/>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1A97C-E7C5-4915-9E87-D8CB4E68B298}" v="22" dt="2021-05-27T10:58:09.534"/>
    <p1510:client id="{A7A6CF24-30A5-7966-E796-C6E59A62F31A}" v="1" dt="2022-04-11T11:45:05.954"/>
    <p1510:client id="{EF7838CB-1921-4255-983C-E6ED7543F957}" v="502" dt="2021-05-26T15:44:38.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2" autoAdjust="0"/>
    <p:restoredTop sz="95220" autoAdjust="0"/>
  </p:normalViewPr>
  <p:slideViewPr>
    <p:cSldViewPr snapToGrid="0" snapToObjects="1">
      <p:cViewPr varScale="1">
        <p:scale>
          <a:sx n="108" d="100"/>
          <a:sy n="108" d="100"/>
        </p:scale>
        <p:origin x="39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Money" userId="8b169032-b970-46f9-8f34-ef31f480becf" providerId="ADAL" clId="{EF7838CB-1921-4255-983C-E6ED7543F957}"/>
    <pc:docChg chg="undo custSel addSld modSld sldOrd">
      <pc:chgData name="Carl Money" userId="8b169032-b970-46f9-8f34-ef31f480becf" providerId="ADAL" clId="{EF7838CB-1921-4255-983C-E6ED7543F957}" dt="2021-05-26T15:44:41.603" v="1129" actId="166"/>
      <pc:docMkLst>
        <pc:docMk/>
      </pc:docMkLst>
      <pc:sldChg chg="modSp">
        <pc:chgData name="Carl Money" userId="8b169032-b970-46f9-8f34-ef31f480becf" providerId="ADAL" clId="{EF7838CB-1921-4255-983C-E6ED7543F957}" dt="2021-05-26T15:40:19.706" v="1087" actId="20577"/>
        <pc:sldMkLst>
          <pc:docMk/>
          <pc:sldMk cId="1815195399" sldId="264"/>
        </pc:sldMkLst>
        <pc:spChg chg="mod">
          <ac:chgData name="Carl Money" userId="8b169032-b970-46f9-8f34-ef31f480becf" providerId="ADAL" clId="{EF7838CB-1921-4255-983C-E6ED7543F957}" dt="2021-05-26T15:40:19.706" v="1087" actId="20577"/>
          <ac:spMkLst>
            <pc:docMk/>
            <pc:sldMk cId="1815195399" sldId="264"/>
            <ac:spMk id="3" creationId="{9B6F2C8B-11EA-4FEC-986F-3E634AE49D31}"/>
          </ac:spMkLst>
        </pc:spChg>
      </pc:sldChg>
      <pc:sldChg chg="addSp modSp">
        <pc:chgData name="Carl Money" userId="8b169032-b970-46f9-8f34-ef31f480becf" providerId="ADAL" clId="{EF7838CB-1921-4255-983C-E6ED7543F957}" dt="2021-05-26T15:44:41.603" v="1129" actId="166"/>
        <pc:sldMkLst>
          <pc:docMk/>
          <pc:sldMk cId="100584857" sldId="270"/>
        </pc:sldMkLst>
        <pc:spChg chg="add mod">
          <ac:chgData name="Carl Money" userId="8b169032-b970-46f9-8f34-ef31f480becf" providerId="ADAL" clId="{EF7838CB-1921-4255-983C-E6ED7543F957}" dt="2021-05-26T15:44:38.127" v="1128" actId="164"/>
          <ac:spMkLst>
            <pc:docMk/>
            <pc:sldMk cId="100584857" sldId="270"/>
            <ac:spMk id="29" creationId="{048DABE0-DB94-484F-BBDE-D3104E43B51C}"/>
          </ac:spMkLst>
        </pc:spChg>
        <pc:grpChg chg="add mod">
          <ac:chgData name="Carl Money" userId="8b169032-b970-46f9-8f34-ef31f480becf" providerId="ADAL" clId="{EF7838CB-1921-4255-983C-E6ED7543F957}" dt="2021-05-26T15:44:38.127" v="1128" actId="164"/>
          <ac:grpSpMkLst>
            <pc:docMk/>
            <pc:sldMk cId="100584857" sldId="270"/>
            <ac:grpSpMk id="16" creationId="{D1032FC1-BDBC-46EB-881A-C81C396841C2}"/>
          </ac:grpSpMkLst>
        </pc:grpChg>
        <pc:grpChg chg="mod">
          <ac:chgData name="Carl Money" userId="8b169032-b970-46f9-8f34-ef31f480becf" providerId="ADAL" clId="{EF7838CB-1921-4255-983C-E6ED7543F957}" dt="2021-05-26T15:44:38.127" v="1128" actId="164"/>
          <ac:grpSpMkLst>
            <pc:docMk/>
            <pc:sldMk cId="100584857" sldId="270"/>
            <ac:grpSpMk id="17" creationId="{5763F3E1-0736-49B6-B2ED-A5A69D8ACD0F}"/>
          </ac:grpSpMkLst>
        </pc:grpChg>
        <pc:picChg chg="ord">
          <ac:chgData name="Carl Money" userId="8b169032-b970-46f9-8f34-ef31f480becf" providerId="ADAL" clId="{EF7838CB-1921-4255-983C-E6ED7543F957}" dt="2021-05-26T15:44:41.603" v="1129" actId="166"/>
          <ac:picMkLst>
            <pc:docMk/>
            <pc:sldMk cId="100584857" sldId="270"/>
            <ac:picMk id="8" creationId="{B9A4CF8D-1879-4F00-AF83-79DF81D9B15D}"/>
          </ac:picMkLst>
        </pc:picChg>
        <pc:cxnChg chg="add mod">
          <ac:chgData name="Carl Money" userId="8b169032-b970-46f9-8f34-ef31f480becf" providerId="ADAL" clId="{EF7838CB-1921-4255-983C-E6ED7543F957}" dt="2021-05-26T15:44:38.127" v="1128" actId="164"/>
          <ac:cxnSpMkLst>
            <pc:docMk/>
            <pc:sldMk cId="100584857" sldId="270"/>
            <ac:cxnSpMk id="4" creationId="{22C3CAEE-8A50-49E3-9E7E-25E5FF910D15}"/>
          </ac:cxnSpMkLst>
        </pc:cxnChg>
        <pc:cxnChg chg="add mod">
          <ac:chgData name="Carl Money" userId="8b169032-b970-46f9-8f34-ef31f480becf" providerId="ADAL" clId="{EF7838CB-1921-4255-983C-E6ED7543F957}" dt="2021-05-26T15:44:38.127" v="1128" actId="164"/>
          <ac:cxnSpMkLst>
            <pc:docMk/>
            <pc:sldMk cId="100584857" sldId="270"/>
            <ac:cxnSpMk id="18" creationId="{CC9CFFD9-A28F-47D3-B25A-01F9E3C426CF}"/>
          </ac:cxnSpMkLst>
        </pc:cxnChg>
        <pc:cxnChg chg="add mod">
          <ac:chgData name="Carl Money" userId="8b169032-b970-46f9-8f34-ef31f480becf" providerId="ADAL" clId="{EF7838CB-1921-4255-983C-E6ED7543F957}" dt="2021-05-26T15:44:38.127" v="1128" actId="164"/>
          <ac:cxnSpMkLst>
            <pc:docMk/>
            <pc:sldMk cId="100584857" sldId="270"/>
            <ac:cxnSpMk id="21" creationId="{7E2FBEA3-47FC-456B-85CA-2FA17BD02232}"/>
          </ac:cxnSpMkLst>
        </pc:cxnChg>
      </pc:sldChg>
      <pc:sldChg chg="addSp modSp">
        <pc:chgData name="Carl Money" userId="8b169032-b970-46f9-8f34-ef31f480becf" providerId="ADAL" clId="{EF7838CB-1921-4255-983C-E6ED7543F957}" dt="2021-05-26T15:42:14.852" v="1101" actId="166"/>
        <pc:sldMkLst>
          <pc:docMk/>
          <pc:sldMk cId="178287580" sldId="271"/>
        </pc:sldMkLst>
        <pc:spChg chg="add mod">
          <ac:chgData name="Carl Money" userId="8b169032-b970-46f9-8f34-ef31f480becf" providerId="ADAL" clId="{EF7838CB-1921-4255-983C-E6ED7543F957}" dt="2021-05-26T15:42:10.169" v="1100" actId="164"/>
          <ac:spMkLst>
            <pc:docMk/>
            <pc:sldMk cId="178287580" sldId="271"/>
            <ac:spMk id="16" creationId="{3185724F-D5DE-4639-A9C5-4D1A7673AEBD}"/>
          </ac:spMkLst>
        </pc:spChg>
        <pc:grpChg chg="add mod">
          <ac:chgData name="Carl Money" userId="8b169032-b970-46f9-8f34-ef31f480becf" providerId="ADAL" clId="{EF7838CB-1921-4255-983C-E6ED7543F957}" dt="2021-05-26T15:42:10.169" v="1100" actId="164"/>
          <ac:grpSpMkLst>
            <pc:docMk/>
            <pc:sldMk cId="178287580" sldId="271"/>
            <ac:grpSpMk id="3" creationId="{78BCABE1-E735-475E-983B-95C2E84CD446}"/>
          </ac:grpSpMkLst>
        </pc:grpChg>
        <pc:grpChg chg="mod">
          <ac:chgData name="Carl Money" userId="8b169032-b970-46f9-8f34-ef31f480becf" providerId="ADAL" clId="{EF7838CB-1921-4255-983C-E6ED7543F957}" dt="2021-05-26T15:42:10.169" v="1100" actId="164"/>
          <ac:grpSpMkLst>
            <pc:docMk/>
            <pc:sldMk cId="178287580" sldId="271"/>
            <ac:grpSpMk id="30" creationId="{2B842C85-D2D1-40F1-8EDE-10E751EA28C5}"/>
          </ac:grpSpMkLst>
        </pc:grpChg>
        <pc:picChg chg="ord">
          <ac:chgData name="Carl Money" userId="8b169032-b970-46f9-8f34-ef31f480becf" providerId="ADAL" clId="{EF7838CB-1921-4255-983C-E6ED7543F957}" dt="2021-05-26T15:42:14.852" v="1101" actId="166"/>
          <ac:picMkLst>
            <pc:docMk/>
            <pc:sldMk cId="178287580" sldId="271"/>
            <ac:picMk id="8" creationId="{B9A4CF8D-1879-4F00-AF83-79DF81D9B15D}"/>
          </ac:picMkLst>
        </pc:picChg>
      </pc:sldChg>
      <pc:sldChg chg="addSp delSp modSp modAnim">
        <pc:chgData name="Carl Money" userId="8b169032-b970-46f9-8f34-ef31f480becf" providerId="ADAL" clId="{EF7838CB-1921-4255-983C-E6ED7543F957}" dt="2021-05-26T14:33:45.967" v="272"/>
        <pc:sldMkLst>
          <pc:docMk/>
          <pc:sldMk cId="2608503943" sldId="278"/>
        </pc:sldMkLst>
        <pc:spChg chg="mod">
          <ac:chgData name="Carl Money" userId="8b169032-b970-46f9-8f34-ef31f480becf" providerId="ADAL" clId="{EF7838CB-1921-4255-983C-E6ED7543F957}" dt="2021-05-26T14:30:09.296" v="226" actId="1076"/>
          <ac:spMkLst>
            <pc:docMk/>
            <pc:sldMk cId="2608503943" sldId="278"/>
            <ac:spMk id="3" creationId="{9B6F2C8B-11EA-4FEC-986F-3E634AE49D31}"/>
          </ac:spMkLst>
        </pc:spChg>
        <pc:spChg chg="add del mod">
          <ac:chgData name="Carl Money" userId="8b169032-b970-46f9-8f34-ef31f480becf" providerId="ADAL" clId="{EF7838CB-1921-4255-983C-E6ED7543F957}" dt="2021-05-26T14:26:25.493" v="137"/>
          <ac:spMkLst>
            <pc:docMk/>
            <pc:sldMk cId="2608503943" sldId="278"/>
            <ac:spMk id="13" creationId="{CA8751D6-D189-4B30-BA4E-25FD77C05D73}"/>
          </ac:spMkLst>
        </pc:spChg>
        <pc:spChg chg="add mod">
          <ac:chgData name="Carl Money" userId="8b169032-b970-46f9-8f34-ef31f480becf" providerId="ADAL" clId="{EF7838CB-1921-4255-983C-E6ED7543F957}" dt="2021-05-26T14:30:04.061" v="224" actId="1035"/>
          <ac:spMkLst>
            <pc:docMk/>
            <pc:sldMk cId="2608503943" sldId="278"/>
            <ac:spMk id="14" creationId="{67F67079-69CD-47F3-8143-4AB4F02FCD67}"/>
          </ac:spMkLst>
        </pc:spChg>
        <pc:spChg chg="add mod">
          <ac:chgData name="Carl Money" userId="8b169032-b970-46f9-8f34-ef31f480becf" providerId="ADAL" clId="{EF7838CB-1921-4255-983C-E6ED7543F957}" dt="2021-05-26T14:30:04.061" v="224" actId="1035"/>
          <ac:spMkLst>
            <pc:docMk/>
            <pc:sldMk cId="2608503943" sldId="278"/>
            <ac:spMk id="15" creationId="{B4980B9D-791D-406F-94FF-1594E982AAC6}"/>
          </ac:spMkLst>
        </pc:spChg>
        <pc:spChg chg="add mod">
          <ac:chgData name="Carl Money" userId="8b169032-b970-46f9-8f34-ef31f480becf" providerId="ADAL" clId="{EF7838CB-1921-4255-983C-E6ED7543F957}" dt="2021-05-26T14:30:04.061" v="224" actId="1035"/>
          <ac:spMkLst>
            <pc:docMk/>
            <pc:sldMk cId="2608503943" sldId="278"/>
            <ac:spMk id="16" creationId="{0702EEE1-08FC-4630-B357-BFCB6C220BD6}"/>
          </ac:spMkLst>
        </pc:spChg>
        <pc:spChg chg="add mod">
          <ac:chgData name="Carl Money" userId="8b169032-b970-46f9-8f34-ef31f480becf" providerId="ADAL" clId="{EF7838CB-1921-4255-983C-E6ED7543F957}" dt="2021-05-26T14:30:04.061" v="224" actId="1035"/>
          <ac:spMkLst>
            <pc:docMk/>
            <pc:sldMk cId="2608503943" sldId="278"/>
            <ac:spMk id="17" creationId="{B4216318-A0A6-410A-B82A-69F43245DDB9}"/>
          </ac:spMkLst>
        </pc:spChg>
        <pc:spChg chg="add mod">
          <ac:chgData name="Carl Money" userId="8b169032-b970-46f9-8f34-ef31f480becf" providerId="ADAL" clId="{EF7838CB-1921-4255-983C-E6ED7543F957}" dt="2021-05-26T14:30:04.061" v="224" actId="1035"/>
          <ac:spMkLst>
            <pc:docMk/>
            <pc:sldMk cId="2608503943" sldId="278"/>
            <ac:spMk id="18" creationId="{FD7E8B73-EFB1-48A7-9755-7F694CCC16B5}"/>
          </ac:spMkLst>
        </pc:spChg>
        <pc:spChg chg="add mod">
          <ac:chgData name="Carl Money" userId="8b169032-b970-46f9-8f34-ef31f480becf" providerId="ADAL" clId="{EF7838CB-1921-4255-983C-E6ED7543F957}" dt="2021-05-26T14:30:04.061" v="224" actId="1035"/>
          <ac:spMkLst>
            <pc:docMk/>
            <pc:sldMk cId="2608503943" sldId="278"/>
            <ac:spMk id="19" creationId="{14879BD4-E108-4E3B-9EED-A8895B6E4FB0}"/>
          </ac:spMkLst>
        </pc:spChg>
        <pc:spChg chg="add mod ord">
          <ac:chgData name="Carl Money" userId="8b169032-b970-46f9-8f34-ef31f480becf" providerId="ADAL" clId="{EF7838CB-1921-4255-983C-E6ED7543F957}" dt="2021-05-26T14:30:16.674" v="245" actId="1036"/>
          <ac:spMkLst>
            <pc:docMk/>
            <pc:sldMk cId="2608503943" sldId="278"/>
            <ac:spMk id="20" creationId="{FEE02EAC-BCC9-49AF-99CD-BD1224C3B867}"/>
          </ac:spMkLst>
        </pc:spChg>
        <pc:spChg chg="add mod ord">
          <ac:chgData name="Carl Money" userId="8b169032-b970-46f9-8f34-ef31f480becf" providerId="ADAL" clId="{EF7838CB-1921-4255-983C-E6ED7543F957}" dt="2021-05-26T14:32:45.822" v="266" actId="167"/>
          <ac:spMkLst>
            <pc:docMk/>
            <pc:sldMk cId="2608503943" sldId="278"/>
            <ac:spMk id="21" creationId="{0D3BC6BB-4AEE-426C-BAFE-3CE2A93DD889}"/>
          </ac:spMkLst>
        </pc:spChg>
        <pc:spChg chg="add mod ord">
          <ac:chgData name="Carl Money" userId="8b169032-b970-46f9-8f34-ef31f480becf" providerId="ADAL" clId="{EF7838CB-1921-4255-983C-E6ED7543F957}" dt="2021-05-26T14:32:45.822" v="266" actId="167"/>
          <ac:spMkLst>
            <pc:docMk/>
            <pc:sldMk cId="2608503943" sldId="278"/>
            <ac:spMk id="22" creationId="{E28E3EB5-66F0-4A86-9CBD-5BF8F48984AF}"/>
          </ac:spMkLst>
        </pc:spChg>
        <pc:spChg chg="add mod ord">
          <ac:chgData name="Carl Money" userId="8b169032-b970-46f9-8f34-ef31f480becf" providerId="ADAL" clId="{EF7838CB-1921-4255-983C-E6ED7543F957}" dt="2021-05-26T14:32:45.822" v="266" actId="167"/>
          <ac:spMkLst>
            <pc:docMk/>
            <pc:sldMk cId="2608503943" sldId="278"/>
            <ac:spMk id="23" creationId="{78F5F6E0-E386-4F29-869B-1281EC4E01B6}"/>
          </ac:spMkLst>
        </pc:spChg>
        <pc:spChg chg="add mod ord">
          <ac:chgData name="Carl Money" userId="8b169032-b970-46f9-8f34-ef31f480becf" providerId="ADAL" clId="{EF7838CB-1921-4255-983C-E6ED7543F957}" dt="2021-05-26T14:32:45.822" v="266" actId="167"/>
          <ac:spMkLst>
            <pc:docMk/>
            <pc:sldMk cId="2608503943" sldId="278"/>
            <ac:spMk id="24" creationId="{19180C78-F84D-42BB-A517-EC79DE3D9580}"/>
          </ac:spMkLst>
        </pc:spChg>
        <pc:spChg chg="add mod ord">
          <ac:chgData name="Carl Money" userId="8b169032-b970-46f9-8f34-ef31f480becf" providerId="ADAL" clId="{EF7838CB-1921-4255-983C-E6ED7543F957}" dt="2021-05-26T14:32:45.822" v="266" actId="167"/>
          <ac:spMkLst>
            <pc:docMk/>
            <pc:sldMk cId="2608503943" sldId="278"/>
            <ac:spMk id="25" creationId="{8D509E67-CC04-4282-9D8B-508E1046D3C1}"/>
          </ac:spMkLst>
        </pc:spChg>
        <pc:spChg chg="add mod ord">
          <ac:chgData name="Carl Money" userId="8b169032-b970-46f9-8f34-ef31f480becf" providerId="ADAL" clId="{EF7838CB-1921-4255-983C-E6ED7543F957}" dt="2021-05-26T14:32:45.822" v="266" actId="167"/>
          <ac:spMkLst>
            <pc:docMk/>
            <pc:sldMk cId="2608503943" sldId="278"/>
            <ac:spMk id="26" creationId="{5F1EAF23-DF1B-44C0-8372-E28DC72250DB}"/>
          </ac:spMkLst>
        </pc:spChg>
        <pc:cxnChg chg="add mod">
          <ac:chgData name="Carl Money" userId="8b169032-b970-46f9-8f34-ef31f480becf" providerId="ADAL" clId="{EF7838CB-1921-4255-983C-E6ED7543F957}" dt="2021-05-26T14:30:04.061" v="224" actId="1035"/>
          <ac:cxnSpMkLst>
            <pc:docMk/>
            <pc:sldMk cId="2608503943" sldId="278"/>
            <ac:cxnSpMk id="5" creationId="{F11083F5-D5E2-485C-A9E6-A20482A957A2}"/>
          </ac:cxnSpMkLst>
        </pc:cxnChg>
        <pc:cxnChg chg="add mod">
          <ac:chgData name="Carl Money" userId="8b169032-b970-46f9-8f34-ef31f480becf" providerId="ADAL" clId="{EF7838CB-1921-4255-983C-E6ED7543F957}" dt="2021-05-26T14:30:25.124" v="246" actId="14100"/>
          <ac:cxnSpMkLst>
            <pc:docMk/>
            <pc:sldMk cId="2608503943" sldId="278"/>
            <ac:cxnSpMk id="7" creationId="{85CA4F76-867F-427D-B0D7-A3BF77CF3E99}"/>
          </ac:cxnSpMkLst>
        </pc:cxnChg>
        <pc:cxnChg chg="add mod">
          <ac:chgData name="Carl Money" userId="8b169032-b970-46f9-8f34-ef31f480becf" providerId="ADAL" clId="{EF7838CB-1921-4255-983C-E6ED7543F957}" dt="2021-05-26T14:30:29.327" v="247" actId="14100"/>
          <ac:cxnSpMkLst>
            <pc:docMk/>
            <pc:sldMk cId="2608503943" sldId="278"/>
            <ac:cxnSpMk id="8" creationId="{8196ED88-DB3A-4C41-B4E9-C00595ED7395}"/>
          </ac:cxnSpMkLst>
        </pc:cxnChg>
        <pc:cxnChg chg="add mod">
          <ac:chgData name="Carl Money" userId="8b169032-b970-46f9-8f34-ef31f480becf" providerId="ADAL" clId="{EF7838CB-1921-4255-983C-E6ED7543F957}" dt="2021-05-26T14:30:33.113" v="248" actId="14100"/>
          <ac:cxnSpMkLst>
            <pc:docMk/>
            <pc:sldMk cId="2608503943" sldId="278"/>
            <ac:cxnSpMk id="9" creationId="{7B7B4291-8749-4C6D-A135-079332B87E95}"/>
          </ac:cxnSpMkLst>
        </pc:cxnChg>
        <pc:cxnChg chg="add mod">
          <ac:chgData name="Carl Money" userId="8b169032-b970-46f9-8f34-ef31f480becf" providerId="ADAL" clId="{EF7838CB-1921-4255-983C-E6ED7543F957}" dt="2021-05-26T14:30:38.123" v="249" actId="14100"/>
          <ac:cxnSpMkLst>
            <pc:docMk/>
            <pc:sldMk cId="2608503943" sldId="278"/>
            <ac:cxnSpMk id="10" creationId="{CAC299D8-5D66-4656-8590-15C6295DEE28}"/>
          </ac:cxnSpMkLst>
        </pc:cxnChg>
        <pc:cxnChg chg="add mod">
          <ac:chgData name="Carl Money" userId="8b169032-b970-46f9-8f34-ef31f480becf" providerId="ADAL" clId="{EF7838CB-1921-4255-983C-E6ED7543F957}" dt="2021-05-26T14:30:42.427" v="250" actId="14100"/>
          <ac:cxnSpMkLst>
            <pc:docMk/>
            <pc:sldMk cId="2608503943" sldId="278"/>
            <ac:cxnSpMk id="11" creationId="{0C8EAD5F-3EAA-4E61-99B3-E57B4935BE67}"/>
          </ac:cxnSpMkLst>
        </pc:cxnChg>
        <pc:cxnChg chg="add mod">
          <ac:chgData name="Carl Money" userId="8b169032-b970-46f9-8f34-ef31f480becf" providerId="ADAL" clId="{EF7838CB-1921-4255-983C-E6ED7543F957}" dt="2021-05-26T14:30:45.799" v="251" actId="14100"/>
          <ac:cxnSpMkLst>
            <pc:docMk/>
            <pc:sldMk cId="2608503943" sldId="278"/>
            <ac:cxnSpMk id="12" creationId="{F2784B31-9FAE-4891-B40C-E40E922FE8DE}"/>
          </ac:cxnSpMkLst>
        </pc:cxnChg>
      </pc:sldChg>
      <pc:sldChg chg="ord">
        <pc:chgData name="Carl Money" userId="8b169032-b970-46f9-8f34-ef31f480becf" providerId="ADAL" clId="{EF7838CB-1921-4255-983C-E6ED7543F957}" dt="2021-05-26T14:17:37.641" v="0"/>
        <pc:sldMkLst>
          <pc:docMk/>
          <pc:sldMk cId="785412813" sldId="279"/>
        </pc:sldMkLst>
      </pc:sldChg>
      <pc:sldChg chg="delSp modSp add delAnim modNotesTx">
        <pc:chgData name="Carl Money" userId="8b169032-b970-46f9-8f34-ef31f480becf" providerId="ADAL" clId="{EF7838CB-1921-4255-983C-E6ED7543F957}" dt="2021-05-26T15:26:18.038" v="993" actId="313"/>
        <pc:sldMkLst>
          <pc:docMk/>
          <pc:sldMk cId="1286911469" sldId="280"/>
        </pc:sldMkLst>
        <pc:spChg chg="mod">
          <ac:chgData name="Carl Money" userId="8b169032-b970-46f9-8f34-ef31f480becf" providerId="ADAL" clId="{EF7838CB-1921-4255-983C-E6ED7543F957}" dt="2021-05-26T15:26:18.038" v="993" actId="313"/>
          <ac:spMkLst>
            <pc:docMk/>
            <pc:sldMk cId="1286911469" sldId="280"/>
            <ac:spMk id="3" creationId="{9B6F2C8B-11EA-4FEC-986F-3E634AE49D31}"/>
          </ac:spMkLst>
        </pc:spChg>
        <pc:spChg chg="del">
          <ac:chgData name="Carl Money" userId="8b169032-b970-46f9-8f34-ef31f480becf" providerId="ADAL" clId="{EF7838CB-1921-4255-983C-E6ED7543F957}" dt="2021-05-26T14:40:08.827" v="274" actId="478"/>
          <ac:spMkLst>
            <pc:docMk/>
            <pc:sldMk cId="1286911469" sldId="280"/>
            <ac:spMk id="14" creationId="{67F67079-69CD-47F3-8143-4AB4F02FCD67}"/>
          </ac:spMkLst>
        </pc:spChg>
        <pc:spChg chg="del">
          <ac:chgData name="Carl Money" userId="8b169032-b970-46f9-8f34-ef31f480becf" providerId="ADAL" clId="{EF7838CB-1921-4255-983C-E6ED7543F957}" dt="2021-05-26T14:40:08.827" v="274" actId="478"/>
          <ac:spMkLst>
            <pc:docMk/>
            <pc:sldMk cId="1286911469" sldId="280"/>
            <ac:spMk id="15" creationId="{B4980B9D-791D-406F-94FF-1594E982AAC6}"/>
          </ac:spMkLst>
        </pc:spChg>
        <pc:spChg chg="del">
          <ac:chgData name="Carl Money" userId="8b169032-b970-46f9-8f34-ef31f480becf" providerId="ADAL" clId="{EF7838CB-1921-4255-983C-E6ED7543F957}" dt="2021-05-26T14:40:08.827" v="274" actId="478"/>
          <ac:spMkLst>
            <pc:docMk/>
            <pc:sldMk cId="1286911469" sldId="280"/>
            <ac:spMk id="16" creationId="{0702EEE1-08FC-4630-B357-BFCB6C220BD6}"/>
          </ac:spMkLst>
        </pc:spChg>
        <pc:spChg chg="del">
          <ac:chgData name="Carl Money" userId="8b169032-b970-46f9-8f34-ef31f480becf" providerId="ADAL" clId="{EF7838CB-1921-4255-983C-E6ED7543F957}" dt="2021-05-26T14:40:08.827" v="274" actId="478"/>
          <ac:spMkLst>
            <pc:docMk/>
            <pc:sldMk cId="1286911469" sldId="280"/>
            <ac:spMk id="17" creationId="{B4216318-A0A6-410A-B82A-69F43245DDB9}"/>
          </ac:spMkLst>
        </pc:spChg>
        <pc:spChg chg="del">
          <ac:chgData name="Carl Money" userId="8b169032-b970-46f9-8f34-ef31f480becf" providerId="ADAL" clId="{EF7838CB-1921-4255-983C-E6ED7543F957}" dt="2021-05-26T14:40:08.827" v="274" actId="478"/>
          <ac:spMkLst>
            <pc:docMk/>
            <pc:sldMk cId="1286911469" sldId="280"/>
            <ac:spMk id="18" creationId="{FD7E8B73-EFB1-48A7-9755-7F694CCC16B5}"/>
          </ac:spMkLst>
        </pc:spChg>
        <pc:spChg chg="del">
          <ac:chgData name="Carl Money" userId="8b169032-b970-46f9-8f34-ef31f480becf" providerId="ADAL" clId="{EF7838CB-1921-4255-983C-E6ED7543F957}" dt="2021-05-26T14:40:08.827" v="274" actId="478"/>
          <ac:spMkLst>
            <pc:docMk/>
            <pc:sldMk cId="1286911469" sldId="280"/>
            <ac:spMk id="19" creationId="{14879BD4-E108-4E3B-9EED-A8895B6E4FB0}"/>
          </ac:spMkLst>
        </pc:spChg>
        <pc:spChg chg="del">
          <ac:chgData name="Carl Money" userId="8b169032-b970-46f9-8f34-ef31f480becf" providerId="ADAL" clId="{EF7838CB-1921-4255-983C-E6ED7543F957}" dt="2021-05-26T14:40:08.827" v="274" actId="478"/>
          <ac:spMkLst>
            <pc:docMk/>
            <pc:sldMk cId="1286911469" sldId="280"/>
            <ac:spMk id="20" creationId="{FEE02EAC-BCC9-49AF-99CD-BD1224C3B867}"/>
          </ac:spMkLst>
        </pc:spChg>
        <pc:spChg chg="del">
          <ac:chgData name="Carl Money" userId="8b169032-b970-46f9-8f34-ef31f480becf" providerId="ADAL" clId="{EF7838CB-1921-4255-983C-E6ED7543F957}" dt="2021-05-26T14:40:08.827" v="274" actId="478"/>
          <ac:spMkLst>
            <pc:docMk/>
            <pc:sldMk cId="1286911469" sldId="280"/>
            <ac:spMk id="21" creationId="{0D3BC6BB-4AEE-426C-BAFE-3CE2A93DD889}"/>
          </ac:spMkLst>
        </pc:spChg>
        <pc:spChg chg="del">
          <ac:chgData name="Carl Money" userId="8b169032-b970-46f9-8f34-ef31f480becf" providerId="ADAL" clId="{EF7838CB-1921-4255-983C-E6ED7543F957}" dt="2021-05-26T14:40:08.827" v="274" actId="478"/>
          <ac:spMkLst>
            <pc:docMk/>
            <pc:sldMk cId="1286911469" sldId="280"/>
            <ac:spMk id="22" creationId="{E28E3EB5-66F0-4A86-9CBD-5BF8F48984AF}"/>
          </ac:spMkLst>
        </pc:spChg>
        <pc:spChg chg="del">
          <ac:chgData name="Carl Money" userId="8b169032-b970-46f9-8f34-ef31f480becf" providerId="ADAL" clId="{EF7838CB-1921-4255-983C-E6ED7543F957}" dt="2021-05-26T14:40:08.827" v="274" actId="478"/>
          <ac:spMkLst>
            <pc:docMk/>
            <pc:sldMk cId="1286911469" sldId="280"/>
            <ac:spMk id="23" creationId="{78F5F6E0-E386-4F29-869B-1281EC4E01B6}"/>
          </ac:spMkLst>
        </pc:spChg>
        <pc:spChg chg="del">
          <ac:chgData name="Carl Money" userId="8b169032-b970-46f9-8f34-ef31f480becf" providerId="ADAL" clId="{EF7838CB-1921-4255-983C-E6ED7543F957}" dt="2021-05-26T14:40:08.827" v="274" actId="478"/>
          <ac:spMkLst>
            <pc:docMk/>
            <pc:sldMk cId="1286911469" sldId="280"/>
            <ac:spMk id="24" creationId="{19180C78-F84D-42BB-A517-EC79DE3D9580}"/>
          </ac:spMkLst>
        </pc:spChg>
        <pc:spChg chg="del">
          <ac:chgData name="Carl Money" userId="8b169032-b970-46f9-8f34-ef31f480becf" providerId="ADAL" clId="{EF7838CB-1921-4255-983C-E6ED7543F957}" dt="2021-05-26T14:40:08.827" v="274" actId="478"/>
          <ac:spMkLst>
            <pc:docMk/>
            <pc:sldMk cId="1286911469" sldId="280"/>
            <ac:spMk id="25" creationId="{8D509E67-CC04-4282-9D8B-508E1046D3C1}"/>
          </ac:spMkLst>
        </pc:spChg>
        <pc:spChg chg="del">
          <ac:chgData name="Carl Money" userId="8b169032-b970-46f9-8f34-ef31f480becf" providerId="ADAL" clId="{EF7838CB-1921-4255-983C-E6ED7543F957}" dt="2021-05-26T14:40:08.827" v="274" actId="478"/>
          <ac:spMkLst>
            <pc:docMk/>
            <pc:sldMk cId="1286911469" sldId="280"/>
            <ac:spMk id="26" creationId="{5F1EAF23-DF1B-44C0-8372-E28DC72250DB}"/>
          </ac:spMkLst>
        </pc:spChg>
        <pc:cxnChg chg="del">
          <ac:chgData name="Carl Money" userId="8b169032-b970-46f9-8f34-ef31f480becf" providerId="ADAL" clId="{EF7838CB-1921-4255-983C-E6ED7543F957}" dt="2021-05-26T14:40:08.827" v="274" actId="478"/>
          <ac:cxnSpMkLst>
            <pc:docMk/>
            <pc:sldMk cId="1286911469" sldId="280"/>
            <ac:cxnSpMk id="5" creationId="{F11083F5-D5E2-485C-A9E6-A20482A957A2}"/>
          </ac:cxnSpMkLst>
        </pc:cxnChg>
        <pc:cxnChg chg="del">
          <ac:chgData name="Carl Money" userId="8b169032-b970-46f9-8f34-ef31f480becf" providerId="ADAL" clId="{EF7838CB-1921-4255-983C-E6ED7543F957}" dt="2021-05-26T14:40:08.827" v="274" actId="478"/>
          <ac:cxnSpMkLst>
            <pc:docMk/>
            <pc:sldMk cId="1286911469" sldId="280"/>
            <ac:cxnSpMk id="7" creationId="{85CA4F76-867F-427D-B0D7-A3BF77CF3E99}"/>
          </ac:cxnSpMkLst>
        </pc:cxnChg>
        <pc:cxnChg chg="del">
          <ac:chgData name="Carl Money" userId="8b169032-b970-46f9-8f34-ef31f480becf" providerId="ADAL" clId="{EF7838CB-1921-4255-983C-E6ED7543F957}" dt="2021-05-26T14:40:08.827" v="274" actId="478"/>
          <ac:cxnSpMkLst>
            <pc:docMk/>
            <pc:sldMk cId="1286911469" sldId="280"/>
            <ac:cxnSpMk id="8" creationId="{8196ED88-DB3A-4C41-B4E9-C00595ED7395}"/>
          </ac:cxnSpMkLst>
        </pc:cxnChg>
        <pc:cxnChg chg="del">
          <ac:chgData name="Carl Money" userId="8b169032-b970-46f9-8f34-ef31f480becf" providerId="ADAL" clId="{EF7838CB-1921-4255-983C-E6ED7543F957}" dt="2021-05-26T14:40:08.827" v="274" actId="478"/>
          <ac:cxnSpMkLst>
            <pc:docMk/>
            <pc:sldMk cId="1286911469" sldId="280"/>
            <ac:cxnSpMk id="9" creationId="{7B7B4291-8749-4C6D-A135-079332B87E95}"/>
          </ac:cxnSpMkLst>
        </pc:cxnChg>
        <pc:cxnChg chg="del">
          <ac:chgData name="Carl Money" userId="8b169032-b970-46f9-8f34-ef31f480becf" providerId="ADAL" clId="{EF7838CB-1921-4255-983C-E6ED7543F957}" dt="2021-05-26T14:40:08.827" v="274" actId="478"/>
          <ac:cxnSpMkLst>
            <pc:docMk/>
            <pc:sldMk cId="1286911469" sldId="280"/>
            <ac:cxnSpMk id="10" creationId="{CAC299D8-5D66-4656-8590-15C6295DEE28}"/>
          </ac:cxnSpMkLst>
        </pc:cxnChg>
        <pc:cxnChg chg="del">
          <ac:chgData name="Carl Money" userId="8b169032-b970-46f9-8f34-ef31f480becf" providerId="ADAL" clId="{EF7838CB-1921-4255-983C-E6ED7543F957}" dt="2021-05-26T14:40:08.827" v="274" actId="478"/>
          <ac:cxnSpMkLst>
            <pc:docMk/>
            <pc:sldMk cId="1286911469" sldId="280"/>
            <ac:cxnSpMk id="11" creationId="{0C8EAD5F-3EAA-4E61-99B3-E57B4935BE67}"/>
          </ac:cxnSpMkLst>
        </pc:cxnChg>
        <pc:cxnChg chg="del">
          <ac:chgData name="Carl Money" userId="8b169032-b970-46f9-8f34-ef31f480becf" providerId="ADAL" clId="{EF7838CB-1921-4255-983C-E6ED7543F957}" dt="2021-05-26T14:40:08.827" v="274" actId="478"/>
          <ac:cxnSpMkLst>
            <pc:docMk/>
            <pc:sldMk cId="1286911469" sldId="280"/>
            <ac:cxnSpMk id="12" creationId="{F2784B31-9FAE-4891-B40C-E40E922FE8DE}"/>
          </ac:cxnSpMkLst>
        </pc:cxnChg>
      </pc:sldChg>
      <pc:sldChg chg="addSp delSp modSp add modNotesTx">
        <pc:chgData name="Carl Money" userId="8b169032-b970-46f9-8f34-ef31f480becf" providerId="ADAL" clId="{EF7838CB-1921-4255-983C-E6ED7543F957}" dt="2021-05-26T15:13:43.701" v="992" actId="122"/>
        <pc:sldMkLst>
          <pc:docMk/>
          <pc:sldMk cId="2465211701" sldId="281"/>
        </pc:sldMkLst>
        <pc:spChg chg="del">
          <ac:chgData name="Carl Money" userId="8b169032-b970-46f9-8f34-ef31f480becf" providerId="ADAL" clId="{EF7838CB-1921-4255-983C-E6ED7543F957}" dt="2021-05-26T15:11:35.721" v="938" actId="478"/>
          <ac:spMkLst>
            <pc:docMk/>
            <pc:sldMk cId="2465211701" sldId="281"/>
            <ac:spMk id="2" creationId="{126758B0-3C6D-4399-B315-B01D07329916}"/>
          </ac:spMkLst>
        </pc:spChg>
        <pc:spChg chg="del">
          <ac:chgData name="Carl Money" userId="8b169032-b970-46f9-8f34-ef31f480becf" providerId="ADAL" clId="{EF7838CB-1921-4255-983C-E6ED7543F957}" dt="2021-05-26T15:02:54.060" v="688" actId="478"/>
          <ac:spMkLst>
            <pc:docMk/>
            <pc:sldMk cId="2465211701" sldId="281"/>
            <ac:spMk id="3" creationId="{9B6F2C8B-11EA-4FEC-986F-3E634AE49D31}"/>
          </ac:spMkLst>
        </pc:spChg>
        <pc:spChg chg="add del mod">
          <ac:chgData name="Carl Money" userId="8b169032-b970-46f9-8f34-ef31f480becf" providerId="ADAL" clId="{EF7838CB-1921-4255-983C-E6ED7543F957}" dt="2021-05-26T15:03:25.336" v="689" actId="3680"/>
          <ac:spMkLst>
            <pc:docMk/>
            <pc:sldMk cId="2465211701" sldId="281"/>
            <ac:spMk id="5" creationId="{BEE90081-DEB2-41F2-8999-ADEF227ECDEE}"/>
          </ac:spMkLst>
        </pc:spChg>
        <pc:spChg chg="add mod">
          <ac:chgData name="Carl Money" userId="8b169032-b970-46f9-8f34-ef31f480becf" providerId="ADAL" clId="{EF7838CB-1921-4255-983C-E6ED7543F957}" dt="2021-05-26T15:13:43.701" v="992" actId="122"/>
          <ac:spMkLst>
            <pc:docMk/>
            <pc:sldMk cId="2465211701" sldId="281"/>
            <ac:spMk id="10" creationId="{3B83870A-7E12-4354-82EF-FBBD8CF1CB54}"/>
          </ac:spMkLst>
        </pc:spChg>
        <pc:spChg chg="add del mod">
          <ac:chgData name="Carl Money" userId="8b169032-b970-46f9-8f34-ef31f480becf" providerId="ADAL" clId="{EF7838CB-1921-4255-983C-E6ED7543F957}" dt="2021-05-26T15:11:37.483" v="939" actId="478"/>
          <ac:spMkLst>
            <pc:docMk/>
            <pc:sldMk cId="2465211701" sldId="281"/>
            <ac:spMk id="12" creationId="{AAC8A4BE-4421-404C-9FB9-D60898874848}"/>
          </ac:spMkLst>
        </pc:spChg>
        <pc:spChg chg="add mod">
          <ac:chgData name="Carl Money" userId="8b169032-b970-46f9-8f34-ef31f480becf" providerId="ADAL" clId="{EF7838CB-1921-4255-983C-E6ED7543F957}" dt="2021-05-26T15:13:40.815" v="991" actId="122"/>
          <ac:spMkLst>
            <pc:docMk/>
            <pc:sldMk cId="2465211701" sldId="281"/>
            <ac:spMk id="13" creationId="{C4AC4004-B24E-4E0E-A313-F39C110991B4}"/>
          </ac:spMkLst>
        </pc:spChg>
        <pc:graphicFrameChg chg="add mod ord modGraphic">
          <ac:chgData name="Carl Money" userId="8b169032-b970-46f9-8f34-ef31f480becf" providerId="ADAL" clId="{EF7838CB-1921-4255-983C-E6ED7543F957}" dt="2021-05-26T15:11:46.958" v="940" actId="1076"/>
          <ac:graphicFrameMkLst>
            <pc:docMk/>
            <pc:sldMk cId="2465211701" sldId="281"/>
            <ac:graphicFrameMk id="6" creationId="{153A40D3-9902-4AC1-8347-770AD938EFA0}"/>
          </ac:graphicFrameMkLst>
        </pc:graphicFrameChg>
        <pc:picChg chg="add del mod">
          <ac:chgData name="Carl Money" userId="8b169032-b970-46f9-8f34-ef31f480becf" providerId="ADAL" clId="{EF7838CB-1921-4255-983C-E6ED7543F957}" dt="2021-05-26T15:07:02.055" v="894" actId="478"/>
          <ac:picMkLst>
            <pc:docMk/>
            <pc:sldMk cId="2465211701" sldId="281"/>
            <ac:picMk id="9" creationId="{5A731398-EDCE-46BA-8FBA-EBAA23F07A20}"/>
          </ac:picMkLst>
        </pc:picChg>
      </pc:sldChg>
      <pc:sldChg chg="modSp add ord">
        <pc:chgData name="Carl Money" userId="8b169032-b970-46f9-8f34-ef31f480becf" providerId="ADAL" clId="{EF7838CB-1921-4255-983C-E6ED7543F957}" dt="2021-05-26T15:39:20.032" v="1076" actId="20577"/>
        <pc:sldMkLst>
          <pc:docMk/>
          <pc:sldMk cId="4191352500" sldId="282"/>
        </pc:sldMkLst>
        <pc:spChg chg="mod">
          <ac:chgData name="Carl Money" userId="8b169032-b970-46f9-8f34-ef31f480becf" providerId="ADAL" clId="{EF7838CB-1921-4255-983C-E6ED7543F957}" dt="2021-05-26T15:39:14.537" v="1058"/>
          <ac:spMkLst>
            <pc:docMk/>
            <pc:sldMk cId="4191352500" sldId="282"/>
            <ac:spMk id="4" creationId="{04BD647B-FAD5-4243-B3DF-9DEB0F34F9B8}"/>
          </ac:spMkLst>
        </pc:spChg>
        <pc:spChg chg="mod">
          <ac:chgData name="Carl Money" userId="8b169032-b970-46f9-8f34-ef31f480becf" providerId="ADAL" clId="{EF7838CB-1921-4255-983C-E6ED7543F957}" dt="2021-05-26T15:39:20.032" v="1076" actId="20577"/>
          <ac:spMkLst>
            <pc:docMk/>
            <pc:sldMk cId="4191352500" sldId="282"/>
            <ac:spMk id="7" creationId="{BC55A0F4-350B-438A-9067-E0CD9EF72465}"/>
          </ac:spMkLst>
        </pc:spChg>
      </pc:sldChg>
    </pc:docChg>
  </pc:docChgLst>
  <pc:docChgLst>
    <pc:chgData name="Carl Money" userId="8b169032-b970-46f9-8f34-ef31f480becf" providerId="ADAL" clId="{2E21A97C-E7C5-4915-9E87-D8CB4E68B298}"/>
    <pc:docChg chg="custSel addSld modSld sldOrd">
      <pc:chgData name="Carl Money" userId="8b169032-b970-46f9-8f34-ef31f480becf" providerId="ADAL" clId="{2E21A97C-E7C5-4915-9E87-D8CB4E68B298}" dt="2021-05-27T10:58:15.198" v="71" actId="20577"/>
      <pc:docMkLst>
        <pc:docMk/>
      </pc:docMkLst>
      <pc:sldChg chg="addSp delSp modSp modAnim">
        <pc:chgData name="Carl Money" userId="8b169032-b970-46f9-8f34-ef31f480becf" providerId="ADAL" clId="{2E21A97C-E7C5-4915-9E87-D8CB4E68B298}" dt="2021-05-27T10:45:28.933" v="53"/>
        <pc:sldMkLst>
          <pc:docMk/>
          <pc:sldMk cId="837623967" sldId="260"/>
        </pc:sldMkLst>
        <pc:spChg chg="mod topLvl">
          <ac:chgData name="Carl Money" userId="8b169032-b970-46f9-8f34-ef31f480becf" providerId="ADAL" clId="{2E21A97C-E7C5-4915-9E87-D8CB4E68B298}" dt="2021-05-27T10:43:46.934" v="38" actId="164"/>
          <ac:spMkLst>
            <pc:docMk/>
            <pc:sldMk cId="837623967" sldId="260"/>
            <ac:spMk id="9" creationId="{A54D30E3-D2C4-4362-BFBF-3448E45AD071}"/>
          </ac:spMkLst>
        </pc:spChg>
        <pc:spChg chg="mod">
          <ac:chgData name="Carl Money" userId="8b169032-b970-46f9-8f34-ef31f480becf" providerId="ADAL" clId="{2E21A97C-E7C5-4915-9E87-D8CB4E68B298}" dt="2021-05-27T10:44:48.330" v="41" actId="164"/>
          <ac:spMkLst>
            <pc:docMk/>
            <pc:sldMk cId="837623967" sldId="260"/>
            <ac:spMk id="13" creationId="{3398438F-CE02-4A18-9AA3-7A38AD8F8776}"/>
          </ac:spMkLst>
        </pc:spChg>
        <pc:spChg chg="mod">
          <ac:chgData name="Carl Money" userId="8b169032-b970-46f9-8f34-ef31f480becf" providerId="ADAL" clId="{2E21A97C-E7C5-4915-9E87-D8CB4E68B298}" dt="2021-05-27T10:44:59.973" v="42" actId="164"/>
          <ac:spMkLst>
            <pc:docMk/>
            <pc:sldMk cId="837623967" sldId="260"/>
            <ac:spMk id="23" creationId="{EDD2F9A1-FD1D-4EEE-81B4-B5941284F06D}"/>
          </ac:spMkLst>
        </pc:spChg>
        <pc:spChg chg="mod">
          <ac:chgData name="Carl Money" userId="8b169032-b970-46f9-8f34-ef31f480becf" providerId="ADAL" clId="{2E21A97C-E7C5-4915-9E87-D8CB4E68B298}" dt="2021-05-27T10:44:59.973" v="42" actId="164"/>
          <ac:spMkLst>
            <pc:docMk/>
            <pc:sldMk cId="837623967" sldId="260"/>
            <ac:spMk id="24" creationId="{D45304C6-7169-4604-B704-3B0CC97F7E90}"/>
          </ac:spMkLst>
        </pc:spChg>
        <pc:spChg chg="mod">
          <ac:chgData name="Carl Money" userId="8b169032-b970-46f9-8f34-ef31f480becf" providerId="ADAL" clId="{2E21A97C-E7C5-4915-9E87-D8CB4E68B298}" dt="2021-05-27T10:44:59.973" v="42" actId="164"/>
          <ac:spMkLst>
            <pc:docMk/>
            <pc:sldMk cId="837623967" sldId="260"/>
            <ac:spMk id="25" creationId="{9C1DD32D-19F8-4DE1-823B-F4B02148A207}"/>
          </ac:spMkLst>
        </pc:spChg>
        <pc:spChg chg="mod">
          <ac:chgData name="Carl Money" userId="8b169032-b970-46f9-8f34-ef31f480becf" providerId="ADAL" clId="{2E21A97C-E7C5-4915-9E87-D8CB4E68B298}" dt="2021-05-27T10:44:59.973" v="42" actId="164"/>
          <ac:spMkLst>
            <pc:docMk/>
            <pc:sldMk cId="837623967" sldId="260"/>
            <ac:spMk id="26" creationId="{493E9388-8FAF-45AF-9BD8-3A9CB1E15218}"/>
          </ac:spMkLst>
        </pc:spChg>
        <pc:spChg chg="mod">
          <ac:chgData name="Carl Money" userId="8b169032-b970-46f9-8f34-ef31f480becf" providerId="ADAL" clId="{2E21A97C-E7C5-4915-9E87-D8CB4E68B298}" dt="2021-05-27T10:44:59.973" v="42" actId="164"/>
          <ac:spMkLst>
            <pc:docMk/>
            <pc:sldMk cId="837623967" sldId="260"/>
            <ac:spMk id="27" creationId="{7F4464B3-1AE1-4E65-974A-FFA6EF61A0E6}"/>
          </ac:spMkLst>
        </pc:spChg>
        <pc:grpChg chg="del">
          <ac:chgData name="Carl Money" userId="8b169032-b970-46f9-8f34-ef31f480becf" providerId="ADAL" clId="{2E21A97C-E7C5-4915-9E87-D8CB4E68B298}" dt="2021-05-27T10:43:20.815" v="37" actId="165"/>
          <ac:grpSpMkLst>
            <pc:docMk/>
            <pc:sldMk cId="837623967" sldId="260"/>
            <ac:grpSpMk id="3" creationId="{A3B0C01E-DAE2-4EC0-9D39-275E24F79571}"/>
          </ac:grpSpMkLst>
        </pc:grpChg>
        <pc:grpChg chg="add mod">
          <ac:chgData name="Carl Money" userId="8b169032-b970-46f9-8f34-ef31f480becf" providerId="ADAL" clId="{2E21A97C-E7C5-4915-9E87-D8CB4E68B298}" dt="2021-05-27T10:43:46.934" v="38" actId="164"/>
          <ac:grpSpMkLst>
            <pc:docMk/>
            <pc:sldMk cId="837623967" sldId="260"/>
            <ac:grpSpMk id="4" creationId="{8C4042EC-707A-4687-BCF2-D718B9CD6EED}"/>
          </ac:grpSpMkLst>
        </pc:grpChg>
        <pc:grpChg chg="add mod">
          <ac:chgData name="Carl Money" userId="8b169032-b970-46f9-8f34-ef31f480becf" providerId="ADAL" clId="{2E21A97C-E7C5-4915-9E87-D8CB4E68B298}" dt="2021-05-27T10:44:48.330" v="41" actId="164"/>
          <ac:grpSpMkLst>
            <pc:docMk/>
            <pc:sldMk cId="837623967" sldId="260"/>
            <ac:grpSpMk id="5" creationId="{72B50713-E985-42E6-AC28-E1D90CC35C4E}"/>
          </ac:grpSpMkLst>
        </pc:grpChg>
        <pc:grpChg chg="add mod">
          <ac:chgData name="Carl Money" userId="8b169032-b970-46f9-8f34-ef31f480becf" providerId="ADAL" clId="{2E21A97C-E7C5-4915-9E87-D8CB4E68B298}" dt="2021-05-27T10:44:59.973" v="42" actId="164"/>
          <ac:grpSpMkLst>
            <pc:docMk/>
            <pc:sldMk cId="837623967" sldId="260"/>
            <ac:grpSpMk id="6" creationId="{75FBD4C5-BEA5-4A94-8490-A6061DD66973}"/>
          </ac:grpSpMkLst>
        </pc:grpChg>
        <pc:picChg chg="mod topLvl">
          <ac:chgData name="Carl Money" userId="8b169032-b970-46f9-8f34-ef31f480becf" providerId="ADAL" clId="{2E21A97C-E7C5-4915-9E87-D8CB4E68B298}" dt="2021-05-27T10:43:46.934" v="38" actId="164"/>
          <ac:picMkLst>
            <pc:docMk/>
            <pc:sldMk cId="837623967" sldId="260"/>
            <ac:picMk id="8" creationId="{CE1C131B-6054-49DE-AD76-29680821F27F}"/>
          </ac:picMkLst>
        </pc:picChg>
        <pc:picChg chg="mod">
          <ac:chgData name="Carl Money" userId="8b169032-b970-46f9-8f34-ef31f480becf" providerId="ADAL" clId="{2E21A97C-E7C5-4915-9E87-D8CB4E68B298}" dt="2021-05-27T10:44:48.330" v="41" actId="164"/>
          <ac:picMkLst>
            <pc:docMk/>
            <pc:sldMk cId="837623967" sldId="260"/>
            <ac:picMk id="11" creationId="{882519F1-879F-4C1B-99D5-5C573503354F}"/>
          </ac:picMkLst>
        </pc:picChg>
      </pc:sldChg>
      <pc:sldChg chg="modSp add ord modNotesTx">
        <pc:chgData name="Carl Money" userId="8b169032-b970-46f9-8f34-ef31f480becf" providerId="ADAL" clId="{2E21A97C-E7C5-4915-9E87-D8CB4E68B298}" dt="2021-05-27T10:58:15.198" v="71" actId="20577"/>
        <pc:sldMkLst>
          <pc:docMk/>
          <pc:sldMk cId="1377400363" sldId="283"/>
        </pc:sldMkLst>
        <pc:spChg chg="mod">
          <ac:chgData name="Carl Money" userId="8b169032-b970-46f9-8f34-ef31f480becf" providerId="ADAL" clId="{2E21A97C-E7C5-4915-9E87-D8CB4E68B298}" dt="2021-05-27T10:42:53.539" v="36" actId="20577"/>
          <ac:spMkLst>
            <pc:docMk/>
            <pc:sldMk cId="1377400363" sldId="283"/>
            <ac:spMk id="2" creationId="{126758B0-3C6D-4399-B315-B01D07329916}"/>
          </ac:spMkLst>
        </pc:spChg>
        <pc:spChg chg="mod">
          <ac:chgData name="Carl Money" userId="8b169032-b970-46f9-8f34-ef31f480becf" providerId="ADAL" clId="{2E21A97C-E7C5-4915-9E87-D8CB4E68B298}" dt="2021-05-27T10:58:07.229" v="62" actId="20577"/>
          <ac:spMkLst>
            <pc:docMk/>
            <pc:sldMk cId="1377400363" sldId="283"/>
            <ac:spMk id="3" creationId="{9B6F2C8B-11EA-4FEC-986F-3E634AE49D31}"/>
          </ac:spMkLst>
        </pc:spChg>
      </pc:sldChg>
    </pc:docChg>
  </pc:docChgLst>
  <pc:docChgLst>
    <pc:chgData name="Carl Money" userId="8b169032-b970-46f9-8f34-ef31f480becf" providerId="ADAL" clId="{1D309420-294B-489F-A304-C595ED57CE76}"/>
    <pc:docChg chg="undo custSel mod addSld delSld modSld sldOrd">
      <pc:chgData name="Carl Money" userId="8b169032-b970-46f9-8f34-ef31f480becf" providerId="ADAL" clId="{1D309420-294B-489F-A304-C595ED57CE76}" dt="2021-05-20T13:59:39.412" v="2593" actId="2085"/>
      <pc:docMkLst>
        <pc:docMk/>
      </pc:docMkLst>
      <pc:sldChg chg="modSp">
        <pc:chgData name="Carl Money" userId="8b169032-b970-46f9-8f34-ef31f480becf" providerId="ADAL" clId="{1D309420-294B-489F-A304-C595ED57CE76}" dt="2021-05-20T13:31:28.298" v="2192" actId="1076"/>
        <pc:sldMkLst>
          <pc:docMk/>
          <pc:sldMk cId="4204194662" sldId="256"/>
        </pc:sldMkLst>
        <pc:spChg chg="mod">
          <ac:chgData name="Carl Money" userId="8b169032-b970-46f9-8f34-ef31f480becf" providerId="ADAL" clId="{1D309420-294B-489F-A304-C595ED57CE76}" dt="2021-05-20T13:31:23.022" v="2191" actId="2710"/>
          <ac:spMkLst>
            <pc:docMk/>
            <pc:sldMk cId="4204194662" sldId="256"/>
            <ac:spMk id="2" creationId="{808A7088-92C9-416A-97D1-EAC634068837}"/>
          </ac:spMkLst>
        </pc:spChg>
        <pc:spChg chg="mod">
          <ac:chgData name="Carl Money" userId="8b169032-b970-46f9-8f34-ef31f480becf" providerId="ADAL" clId="{1D309420-294B-489F-A304-C595ED57CE76}" dt="2021-05-20T13:31:28.298" v="2192" actId="1076"/>
          <ac:spMkLst>
            <pc:docMk/>
            <pc:sldMk cId="4204194662" sldId="256"/>
            <ac:spMk id="3" creationId="{41ACF74A-4795-47B4-BFAC-1BE8028B4E4F}"/>
          </ac:spMkLst>
        </pc:spChg>
      </pc:sldChg>
      <pc:sldChg chg="addSp delSp modSp modAnim">
        <pc:chgData name="Carl Money" userId="8b169032-b970-46f9-8f34-ef31f480becf" providerId="ADAL" clId="{1D309420-294B-489F-A304-C595ED57CE76}" dt="2021-05-20T12:29:33.175" v="112"/>
        <pc:sldMkLst>
          <pc:docMk/>
          <pc:sldMk cId="3577726453" sldId="258"/>
        </pc:sldMkLst>
        <pc:spChg chg="del mod">
          <ac:chgData name="Carl Money" userId="8b169032-b970-46f9-8f34-ef31f480becf" providerId="ADAL" clId="{1D309420-294B-489F-A304-C595ED57CE76}" dt="2021-05-20T12:25:36.054" v="79" actId="478"/>
          <ac:spMkLst>
            <pc:docMk/>
            <pc:sldMk cId="3577726453" sldId="258"/>
            <ac:spMk id="3" creationId="{9B6F2C8B-11EA-4FEC-986F-3E634AE49D31}"/>
          </ac:spMkLst>
        </pc:spChg>
        <pc:spChg chg="add mod">
          <ac:chgData name="Carl Money" userId="8b169032-b970-46f9-8f34-ef31f480becf" providerId="ADAL" clId="{1D309420-294B-489F-A304-C595ED57CE76}" dt="2021-05-20T12:26:25.459" v="102"/>
          <ac:spMkLst>
            <pc:docMk/>
            <pc:sldMk cId="3577726453" sldId="258"/>
            <ac:spMk id="4" creationId="{04BD647B-FAD5-4243-B3DF-9DEB0F34F9B8}"/>
          </ac:spMkLst>
        </pc:spChg>
        <pc:spChg chg="add mod">
          <ac:chgData name="Carl Money" userId="8b169032-b970-46f9-8f34-ef31f480becf" providerId="ADAL" clId="{1D309420-294B-489F-A304-C595ED57CE76}" dt="2021-05-20T12:26:25.459" v="102"/>
          <ac:spMkLst>
            <pc:docMk/>
            <pc:sldMk cId="3577726453" sldId="258"/>
            <ac:spMk id="5" creationId="{45F388D8-F013-428C-B645-0E5B7FCC8E54}"/>
          </ac:spMkLst>
        </pc:spChg>
        <pc:spChg chg="add mod">
          <ac:chgData name="Carl Money" userId="8b169032-b970-46f9-8f34-ef31f480becf" providerId="ADAL" clId="{1D309420-294B-489F-A304-C595ED57CE76}" dt="2021-05-20T12:26:25.459" v="102"/>
          <ac:spMkLst>
            <pc:docMk/>
            <pc:sldMk cId="3577726453" sldId="258"/>
            <ac:spMk id="6" creationId="{340AA5E4-7A2A-4ED0-BDBA-8B2110858250}"/>
          </ac:spMkLst>
        </pc:spChg>
        <pc:spChg chg="add mod">
          <ac:chgData name="Carl Money" userId="8b169032-b970-46f9-8f34-ef31f480becf" providerId="ADAL" clId="{1D309420-294B-489F-A304-C595ED57CE76}" dt="2021-05-20T12:26:25.459" v="102"/>
          <ac:spMkLst>
            <pc:docMk/>
            <pc:sldMk cId="3577726453" sldId="258"/>
            <ac:spMk id="7" creationId="{BC55A0F4-350B-438A-9067-E0CD9EF72465}"/>
          </ac:spMkLst>
        </pc:spChg>
        <pc:spChg chg="add del mod">
          <ac:chgData name="Carl Money" userId="8b169032-b970-46f9-8f34-ef31f480becf" providerId="ADAL" clId="{1D309420-294B-489F-A304-C595ED57CE76}" dt="2021-05-20T12:25:38.200" v="80" actId="478"/>
          <ac:spMkLst>
            <pc:docMk/>
            <pc:sldMk cId="3577726453" sldId="258"/>
            <ac:spMk id="9" creationId="{1ABEA244-AC0E-4B80-927F-467844616704}"/>
          </ac:spMkLst>
        </pc:spChg>
      </pc:sldChg>
      <pc:sldChg chg="addSp modSp add modNotesTx">
        <pc:chgData name="Carl Money" userId="8b169032-b970-46f9-8f34-ef31f480becf" providerId="ADAL" clId="{1D309420-294B-489F-A304-C595ED57CE76}" dt="2021-05-20T13:30:03.405" v="2182" actId="20577"/>
        <pc:sldMkLst>
          <pc:docMk/>
          <pc:sldMk cId="1815436688" sldId="259"/>
        </pc:sldMkLst>
        <pc:spChg chg="mod">
          <ac:chgData name="Carl Money" userId="8b169032-b970-46f9-8f34-ef31f480becf" providerId="ADAL" clId="{1D309420-294B-489F-A304-C595ED57CE76}" dt="2021-05-20T09:48:42.080" v="24" actId="20577"/>
          <ac:spMkLst>
            <pc:docMk/>
            <pc:sldMk cId="1815436688" sldId="259"/>
            <ac:spMk id="2" creationId="{126758B0-3C6D-4399-B315-B01D07329916}"/>
          </ac:spMkLst>
        </pc:spChg>
        <pc:spChg chg="mod">
          <ac:chgData name="Carl Money" userId="8b169032-b970-46f9-8f34-ef31f480becf" providerId="ADAL" clId="{1D309420-294B-489F-A304-C595ED57CE76}" dt="2021-05-20T13:30:03.405" v="2182" actId="20577"/>
          <ac:spMkLst>
            <pc:docMk/>
            <pc:sldMk cId="1815436688" sldId="259"/>
            <ac:spMk id="3" creationId="{9B6F2C8B-11EA-4FEC-986F-3E634AE49D31}"/>
          </ac:spMkLst>
        </pc:spChg>
        <pc:spChg chg="add mod">
          <ac:chgData name="Carl Money" userId="8b169032-b970-46f9-8f34-ef31f480becf" providerId="ADAL" clId="{1D309420-294B-489F-A304-C595ED57CE76}" dt="2021-05-20T12:37:41.502" v="269" actId="1035"/>
          <ac:spMkLst>
            <pc:docMk/>
            <pc:sldMk cId="1815436688" sldId="259"/>
            <ac:spMk id="4" creationId="{9A4C30B5-261D-4EE5-82BD-FFE1A27CD6C6}"/>
          </ac:spMkLst>
        </pc:spChg>
      </pc:sldChg>
      <pc:sldChg chg="addSp delSp modSp add modAnim">
        <pc:chgData name="Carl Money" userId="8b169032-b970-46f9-8f34-ef31f480becf" providerId="ADAL" clId="{1D309420-294B-489F-A304-C595ED57CE76}" dt="2021-05-20T13:00:37.287" v="867"/>
        <pc:sldMkLst>
          <pc:docMk/>
          <pc:sldMk cId="837623967" sldId="260"/>
        </pc:sldMkLst>
        <pc:spChg chg="mod">
          <ac:chgData name="Carl Money" userId="8b169032-b970-46f9-8f34-ef31f480becf" providerId="ADAL" clId="{1D309420-294B-489F-A304-C595ED57CE76}" dt="2021-05-20T13:00:04.755" v="866" actId="20577"/>
          <ac:spMkLst>
            <pc:docMk/>
            <pc:sldMk cId="837623967" sldId="260"/>
            <ac:spMk id="2" creationId="{126758B0-3C6D-4399-B315-B01D07329916}"/>
          </ac:spMkLst>
        </pc:spChg>
        <pc:spChg chg="del">
          <ac:chgData name="Carl Money" userId="8b169032-b970-46f9-8f34-ef31f480becf" providerId="ADAL" clId="{1D309420-294B-489F-A304-C595ED57CE76}" dt="2021-05-20T12:39:04.325" v="313" actId="478"/>
          <ac:spMkLst>
            <pc:docMk/>
            <pc:sldMk cId="837623967" sldId="260"/>
            <ac:spMk id="3" creationId="{9B6F2C8B-11EA-4FEC-986F-3E634AE49D31}"/>
          </ac:spMkLst>
        </pc:spChg>
        <pc:spChg chg="del">
          <ac:chgData name="Carl Money" userId="8b169032-b970-46f9-8f34-ef31f480becf" providerId="ADAL" clId="{1D309420-294B-489F-A304-C595ED57CE76}" dt="2021-05-20T12:39:06.180" v="314" actId="478"/>
          <ac:spMkLst>
            <pc:docMk/>
            <pc:sldMk cId="837623967" sldId="260"/>
            <ac:spMk id="4" creationId="{9A4C30B5-261D-4EE5-82BD-FFE1A27CD6C6}"/>
          </ac:spMkLst>
        </pc:spChg>
        <pc:spChg chg="add del mod">
          <ac:chgData name="Carl Money" userId="8b169032-b970-46f9-8f34-ef31f480becf" providerId="ADAL" clId="{1D309420-294B-489F-A304-C595ED57CE76}" dt="2021-05-20T12:39:07.362" v="315" actId="478"/>
          <ac:spMkLst>
            <pc:docMk/>
            <pc:sldMk cId="837623967" sldId="260"/>
            <ac:spMk id="6" creationId="{1D8C2ECC-2D4D-4C5F-9A43-8810E15C4014}"/>
          </ac:spMkLst>
        </pc:spChg>
        <pc:spChg chg="add mod">
          <ac:chgData name="Carl Money" userId="8b169032-b970-46f9-8f34-ef31f480becf" providerId="ADAL" clId="{1D309420-294B-489F-A304-C595ED57CE76}" dt="2021-05-20T12:46:41.319" v="452" actId="1038"/>
          <ac:spMkLst>
            <pc:docMk/>
            <pc:sldMk cId="837623967" sldId="260"/>
            <ac:spMk id="9" creationId="{A54D30E3-D2C4-4362-BFBF-3448E45AD071}"/>
          </ac:spMkLst>
        </pc:spChg>
        <pc:spChg chg="add mod">
          <ac:chgData name="Carl Money" userId="8b169032-b970-46f9-8f34-ef31f480becf" providerId="ADAL" clId="{1D309420-294B-489F-A304-C595ED57CE76}" dt="2021-05-20T12:48:07.772" v="463" actId="27636"/>
          <ac:spMkLst>
            <pc:docMk/>
            <pc:sldMk cId="837623967" sldId="260"/>
            <ac:spMk id="12" creationId="{2F5630D8-37AF-4583-8833-2BD867CBB0DD}"/>
          </ac:spMkLst>
        </pc:spChg>
        <pc:spChg chg="add mod">
          <ac:chgData name="Carl Money" userId="8b169032-b970-46f9-8f34-ef31f480becf" providerId="ADAL" clId="{1D309420-294B-489F-A304-C595ED57CE76}" dt="2021-05-20T12:48:09.723" v="465" actId="27636"/>
          <ac:spMkLst>
            <pc:docMk/>
            <pc:sldMk cId="837623967" sldId="260"/>
            <ac:spMk id="13" creationId="{3398438F-CE02-4A18-9AA3-7A38AD8F8776}"/>
          </ac:spMkLst>
        </pc:spChg>
        <pc:spChg chg="add mod">
          <ac:chgData name="Carl Money" userId="8b169032-b970-46f9-8f34-ef31f480becf" providerId="ADAL" clId="{1D309420-294B-489F-A304-C595ED57CE76}" dt="2021-05-20T12:48:54.373" v="516" actId="1076"/>
          <ac:spMkLst>
            <pc:docMk/>
            <pc:sldMk cId="837623967" sldId="260"/>
            <ac:spMk id="18" creationId="{E093C627-6B20-4F73-ADE7-E0613BE7EAC7}"/>
          </ac:spMkLst>
        </pc:spChg>
        <pc:spChg chg="add mod">
          <ac:chgData name="Carl Money" userId="8b169032-b970-46f9-8f34-ef31f480becf" providerId="ADAL" clId="{1D309420-294B-489F-A304-C595ED57CE76}" dt="2021-05-20T12:51:15.825" v="590" actId="1076"/>
          <ac:spMkLst>
            <pc:docMk/>
            <pc:sldMk cId="837623967" sldId="260"/>
            <ac:spMk id="19" creationId="{6C728F29-9BE5-4931-973E-72CE007C6371}"/>
          </ac:spMkLst>
        </pc:spChg>
        <pc:spChg chg="add mod">
          <ac:chgData name="Carl Money" userId="8b169032-b970-46f9-8f34-ef31f480becf" providerId="ADAL" clId="{1D309420-294B-489F-A304-C595ED57CE76}" dt="2021-05-20T12:51:11.246" v="589" actId="1076"/>
          <ac:spMkLst>
            <pc:docMk/>
            <pc:sldMk cId="837623967" sldId="260"/>
            <ac:spMk id="20" creationId="{2684CACE-C04B-41CC-B527-31AD11295DB5}"/>
          </ac:spMkLst>
        </pc:spChg>
        <pc:spChg chg="add mod">
          <ac:chgData name="Carl Money" userId="8b169032-b970-46f9-8f34-ef31f480becf" providerId="ADAL" clId="{1D309420-294B-489F-A304-C595ED57CE76}" dt="2021-05-20T12:51:37.410" v="606" actId="14100"/>
          <ac:spMkLst>
            <pc:docMk/>
            <pc:sldMk cId="837623967" sldId="260"/>
            <ac:spMk id="21" creationId="{D0F36FB2-3C95-4D9D-BD23-D4907F6781EA}"/>
          </ac:spMkLst>
        </pc:spChg>
        <pc:spChg chg="add mod">
          <ac:chgData name="Carl Money" userId="8b169032-b970-46f9-8f34-ef31f480becf" providerId="ADAL" clId="{1D309420-294B-489F-A304-C595ED57CE76}" dt="2021-05-20T12:52:11.094" v="627" actId="20577"/>
          <ac:spMkLst>
            <pc:docMk/>
            <pc:sldMk cId="837623967" sldId="260"/>
            <ac:spMk id="22" creationId="{58E17465-57CF-4DAE-B179-0B99D37B4699}"/>
          </ac:spMkLst>
        </pc:spChg>
        <pc:spChg chg="add mod">
          <ac:chgData name="Carl Money" userId="8b169032-b970-46f9-8f34-ef31f480becf" providerId="ADAL" clId="{1D309420-294B-489F-A304-C595ED57CE76}" dt="2021-05-20T12:54:14.810" v="700" actId="1076"/>
          <ac:spMkLst>
            <pc:docMk/>
            <pc:sldMk cId="837623967" sldId="260"/>
            <ac:spMk id="23" creationId="{EDD2F9A1-FD1D-4EEE-81B4-B5941284F06D}"/>
          </ac:spMkLst>
        </pc:spChg>
        <pc:spChg chg="add mod">
          <ac:chgData name="Carl Money" userId="8b169032-b970-46f9-8f34-ef31f480becf" providerId="ADAL" clId="{1D309420-294B-489F-A304-C595ED57CE76}" dt="2021-05-20T12:54:58.237" v="750" actId="1076"/>
          <ac:spMkLst>
            <pc:docMk/>
            <pc:sldMk cId="837623967" sldId="260"/>
            <ac:spMk id="24" creationId="{D45304C6-7169-4604-B704-3B0CC97F7E90}"/>
          </ac:spMkLst>
        </pc:spChg>
        <pc:spChg chg="add mod">
          <ac:chgData name="Carl Money" userId="8b169032-b970-46f9-8f34-ef31f480becf" providerId="ADAL" clId="{1D309420-294B-489F-A304-C595ED57CE76}" dt="2021-05-20T12:55:26.524" v="799" actId="14100"/>
          <ac:spMkLst>
            <pc:docMk/>
            <pc:sldMk cId="837623967" sldId="260"/>
            <ac:spMk id="25" creationId="{9C1DD32D-19F8-4DE1-823B-F4B02148A207}"/>
          </ac:spMkLst>
        </pc:spChg>
        <pc:spChg chg="add mod">
          <ac:chgData name="Carl Money" userId="8b169032-b970-46f9-8f34-ef31f480becf" providerId="ADAL" clId="{1D309420-294B-489F-A304-C595ED57CE76}" dt="2021-05-20T12:57:13.777" v="832" actId="1076"/>
          <ac:spMkLst>
            <pc:docMk/>
            <pc:sldMk cId="837623967" sldId="260"/>
            <ac:spMk id="26" creationId="{493E9388-8FAF-45AF-9BD8-3A9CB1E15218}"/>
          </ac:spMkLst>
        </pc:spChg>
        <pc:spChg chg="add mod">
          <ac:chgData name="Carl Money" userId="8b169032-b970-46f9-8f34-ef31f480becf" providerId="ADAL" clId="{1D309420-294B-489F-A304-C595ED57CE76}" dt="2021-05-20T12:57:26.118" v="847" actId="20577"/>
          <ac:spMkLst>
            <pc:docMk/>
            <pc:sldMk cId="837623967" sldId="260"/>
            <ac:spMk id="27" creationId="{7F4464B3-1AE1-4E65-974A-FFA6EF61A0E6}"/>
          </ac:spMkLst>
        </pc:spChg>
        <pc:picChg chg="add mod">
          <ac:chgData name="Carl Money" userId="8b169032-b970-46f9-8f34-ef31f480becf" providerId="ADAL" clId="{1D309420-294B-489F-A304-C595ED57CE76}" dt="2021-05-20T12:46:41.319" v="452" actId="1038"/>
          <ac:picMkLst>
            <pc:docMk/>
            <pc:sldMk cId="837623967" sldId="260"/>
            <ac:picMk id="8" creationId="{CE1C131B-6054-49DE-AD76-29680821F27F}"/>
          </ac:picMkLst>
        </pc:picChg>
        <pc:picChg chg="add mod">
          <ac:chgData name="Carl Money" userId="8b169032-b970-46f9-8f34-ef31f480becf" providerId="ADAL" clId="{1D309420-294B-489F-A304-C595ED57CE76}" dt="2021-05-20T12:46:37.534" v="436" actId="1037"/>
          <ac:picMkLst>
            <pc:docMk/>
            <pc:sldMk cId="837623967" sldId="260"/>
            <ac:picMk id="11" creationId="{882519F1-879F-4C1B-99D5-5C573503354F}"/>
          </ac:picMkLst>
        </pc:picChg>
        <pc:cxnChg chg="add mod">
          <ac:chgData name="Carl Money" userId="8b169032-b970-46f9-8f34-ef31f480becf" providerId="ADAL" clId="{1D309420-294B-489F-A304-C595ED57CE76}" dt="2021-05-20T12:47:56.519" v="459" actId="208"/>
          <ac:cxnSpMkLst>
            <pc:docMk/>
            <pc:sldMk cId="837623967" sldId="260"/>
            <ac:cxnSpMk id="15" creationId="{276E18E9-D4DB-449F-9338-C374E09347DF}"/>
          </ac:cxnSpMkLst>
        </pc:cxnChg>
        <pc:cxnChg chg="add del mod">
          <ac:chgData name="Carl Money" userId="8b169032-b970-46f9-8f34-ef31f480becf" providerId="ADAL" clId="{1D309420-294B-489F-A304-C595ED57CE76}" dt="2021-05-20T12:47:39.232" v="458" actId="478"/>
          <ac:cxnSpMkLst>
            <pc:docMk/>
            <pc:sldMk cId="837623967" sldId="260"/>
            <ac:cxnSpMk id="17" creationId="{21B5FF88-C5CF-4D57-A157-93FDD84A3AC0}"/>
          </ac:cxnSpMkLst>
        </pc:cxnChg>
      </pc:sldChg>
      <pc:sldChg chg="delSp modSp add ord">
        <pc:chgData name="Carl Money" userId="8b169032-b970-46f9-8f34-ef31f480becf" providerId="ADAL" clId="{1D309420-294B-489F-A304-C595ED57CE76}" dt="2021-05-20T13:13:37.354" v="1170" actId="255"/>
        <pc:sldMkLst>
          <pc:docMk/>
          <pc:sldMk cId="1412902156" sldId="261"/>
        </pc:sldMkLst>
        <pc:spChg chg="mod">
          <ac:chgData name="Carl Money" userId="8b169032-b970-46f9-8f34-ef31f480becf" providerId="ADAL" clId="{1D309420-294B-489F-A304-C595ED57CE76}" dt="2021-05-20T13:13:37.354" v="1170" actId="255"/>
          <ac:spMkLst>
            <pc:docMk/>
            <pc:sldMk cId="1412902156" sldId="261"/>
            <ac:spMk id="3" creationId="{9B6F2C8B-11EA-4FEC-986F-3E634AE49D31}"/>
          </ac:spMkLst>
        </pc:spChg>
        <pc:spChg chg="del">
          <ac:chgData name="Carl Money" userId="8b169032-b970-46f9-8f34-ef31f480becf" providerId="ADAL" clId="{1D309420-294B-489F-A304-C595ED57CE76}" dt="2021-05-20T13:09:34.129" v="871" actId="478"/>
          <ac:spMkLst>
            <pc:docMk/>
            <pc:sldMk cId="1412902156" sldId="261"/>
            <ac:spMk id="4" creationId="{9A4C30B5-261D-4EE5-82BD-FFE1A27CD6C6}"/>
          </ac:spMkLst>
        </pc:spChg>
      </pc:sldChg>
      <pc:sldChg chg="addSp delSp modSp add ord">
        <pc:chgData name="Carl Money" userId="8b169032-b970-46f9-8f34-ef31f480becf" providerId="ADAL" clId="{1D309420-294B-489F-A304-C595ED57CE76}" dt="2021-05-20T13:15:49.716" v="1188"/>
        <pc:sldMkLst>
          <pc:docMk/>
          <pc:sldMk cId="4246268930" sldId="262"/>
        </pc:sldMkLst>
        <pc:spChg chg="del">
          <ac:chgData name="Carl Money" userId="8b169032-b970-46f9-8f34-ef31f480becf" providerId="ADAL" clId="{1D309420-294B-489F-A304-C595ED57CE76}" dt="2021-05-20T13:14:38.936" v="1173" actId="478"/>
          <ac:spMkLst>
            <pc:docMk/>
            <pc:sldMk cId="4246268930" sldId="262"/>
            <ac:spMk id="2" creationId="{126758B0-3C6D-4399-B315-B01D07329916}"/>
          </ac:spMkLst>
        </pc:spChg>
        <pc:spChg chg="mod">
          <ac:chgData name="Carl Money" userId="8b169032-b970-46f9-8f34-ef31f480becf" providerId="ADAL" clId="{1D309420-294B-489F-A304-C595ED57CE76}" dt="2021-05-20T13:15:47.768" v="1187" actId="20577"/>
          <ac:spMkLst>
            <pc:docMk/>
            <pc:sldMk cId="4246268930" sldId="262"/>
            <ac:spMk id="4" creationId="{04BD647B-FAD5-4243-B3DF-9DEB0F34F9B8}"/>
          </ac:spMkLst>
        </pc:spChg>
        <pc:spChg chg="mod">
          <ac:chgData name="Carl Money" userId="8b169032-b970-46f9-8f34-ef31f480becf" providerId="ADAL" clId="{1D309420-294B-489F-A304-C595ED57CE76}" dt="2021-05-20T13:15:49.716" v="1188"/>
          <ac:spMkLst>
            <pc:docMk/>
            <pc:sldMk cId="4246268930" sldId="262"/>
            <ac:spMk id="5" creationId="{45F388D8-F013-428C-B645-0E5B7FCC8E54}"/>
          </ac:spMkLst>
        </pc:spChg>
        <pc:spChg chg="add del mod">
          <ac:chgData name="Carl Money" userId="8b169032-b970-46f9-8f34-ef31f480becf" providerId="ADAL" clId="{1D309420-294B-489F-A304-C595ED57CE76}" dt="2021-05-20T13:14:40.746" v="1174" actId="478"/>
          <ac:spMkLst>
            <pc:docMk/>
            <pc:sldMk cId="4246268930" sldId="262"/>
            <ac:spMk id="8" creationId="{8DC46347-C2EA-4E21-B395-C07DE3FF438C}"/>
          </ac:spMkLst>
        </pc:spChg>
      </pc:sldChg>
      <pc:sldChg chg="delSp modSp add ord">
        <pc:chgData name="Carl Money" userId="8b169032-b970-46f9-8f34-ef31f480becf" providerId="ADAL" clId="{1D309420-294B-489F-A304-C595ED57CE76}" dt="2021-05-20T13:40:33.684" v="2536" actId="313"/>
        <pc:sldMkLst>
          <pc:docMk/>
          <pc:sldMk cId="1593018411" sldId="263"/>
        </pc:sldMkLst>
        <pc:spChg chg="mod">
          <ac:chgData name="Carl Money" userId="8b169032-b970-46f9-8f34-ef31f480becf" providerId="ADAL" clId="{1D309420-294B-489F-A304-C595ED57CE76}" dt="2021-05-20T13:17:26.739" v="1204" actId="20577"/>
          <ac:spMkLst>
            <pc:docMk/>
            <pc:sldMk cId="1593018411" sldId="263"/>
            <ac:spMk id="2" creationId="{126758B0-3C6D-4399-B315-B01D07329916}"/>
          </ac:spMkLst>
        </pc:spChg>
        <pc:spChg chg="mod">
          <ac:chgData name="Carl Money" userId="8b169032-b970-46f9-8f34-ef31f480becf" providerId="ADAL" clId="{1D309420-294B-489F-A304-C595ED57CE76}" dt="2021-05-20T13:40:33.684" v="2536" actId="313"/>
          <ac:spMkLst>
            <pc:docMk/>
            <pc:sldMk cId="1593018411" sldId="263"/>
            <ac:spMk id="3" creationId="{9B6F2C8B-11EA-4FEC-986F-3E634AE49D31}"/>
          </ac:spMkLst>
        </pc:spChg>
        <pc:spChg chg="del mod">
          <ac:chgData name="Carl Money" userId="8b169032-b970-46f9-8f34-ef31f480becf" providerId="ADAL" clId="{1D309420-294B-489F-A304-C595ED57CE76}" dt="2021-05-20T13:17:40.765" v="1206" actId="478"/>
          <ac:spMkLst>
            <pc:docMk/>
            <pc:sldMk cId="1593018411" sldId="263"/>
            <ac:spMk id="4" creationId="{9A4C30B5-261D-4EE5-82BD-FFE1A27CD6C6}"/>
          </ac:spMkLst>
        </pc:spChg>
      </pc:sldChg>
      <pc:sldChg chg="modSp add ord">
        <pc:chgData name="Carl Money" userId="8b169032-b970-46f9-8f34-ef31f480becf" providerId="ADAL" clId="{1D309420-294B-489F-A304-C595ED57CE76}" dt="2021-05-20T13:30:31.675" v="2183"/>
        <pc:sldMkLst>
          <pc:docMk/>
          <pc:sldMk cId="1815195399" sldId="264"/>
        </pc:sldMkLst>
        <pc:spChg chg="mod">
          <ac:chgData name="Carl Money" userId="8b169032-b970-46f9-8f34-ef31f480becf" providerId="ADAL" clId="{1D309420-294B-489F-A304-C595ED57CE76}" dt="2021-05-20T13:24:38.840" v="1520" actId="20577"/>
          <ac:spMkLst>
            <pc:docMk/>
            <pc:sldMk cId="1815195399" sldId="264"/>
            <ac:spMk id="2" creationId="{126758B0-3C6D-4399-B315-B01D07329916}"/>
          </ac:spMkLst>
        </pc:spChg>
        <pc:spChg chg="mod">
          <ac:chgData name="Carl Money" userId="8b169032-b970-46f9-8f34-ef31f480becf" providerId="ADAL" clId="{1D309420-294B-489F-A304-C595ED57CE76}" dt="2021-05-20T13:29:35.573" v="2124" actId="20577"/>
          <ac:spMkLst>
            <pc:docMk/>
            <pc:sldMk cId="1815195399" sldId="264"/>
            <ac:spMk id="3" creationId="{9B6F2C8B-11EA-4FEC-986F-3E634AE49D31}"/>
          </ac:spMkLst>
        </pc:spChg>
      </pc:sldChg>
      <pc:sldChg chg="addSp delSp modSp add mod setBg">
        <pc:chgData name="Carl Money" userId="8b169032-b970-46f9-8f34-ef31f480becf" providerId="ADAL" clId="{1D309420-294B-489F-A304-C595ED57CE76}" dt="2021-05-20T13:59:39.412" v="2593" actId="2085"/>
        <pc:sldMkLst>
          <pc:docMk/>
          <pc:sldMk cId="412530824" sldId="265"/>
        </pc:sldMkLst>
        <pc:spChg chg="del">
          <ac:chgData name="Carl Money" userId="8b169032-b970-46f9-8f34-ef31f480becf" providerId="ADAL" clId="{1D309420-294B-489F-A304-C595ED57CE76}" dt="2021-05-20T13:44:18.296" v="2540" actId="478"/>
          <ac:spMkLst>
            <pc:docMk/>
            <pc:sldMk cId="412530824" sldId="265"/>
            <ac:spMk id="2" creationId="{126758B0-3C6D-4399-B315-B01D07329916}"/>
          </ac:spMkLst>
        </pc:spChg>
        <pc:spChg chg="del">
          <ac:chgData name="Carl Money" userId="8b169032-b970-46f9-8f34-ef31f480becf" providerId="ADAL" clId="{1D309420-294B-489F-A304-C595ED57CE76}" dt="2021-05-20T13:44:14.766" v="2538" actId="478"/>
          <ac:spMkLst>
            <pc:docMk/>
            <pc:sldMk cId="412530824" sldId="265"/>
            <ac:spMk id="3" creationId="{9B6F2C8B-11EA-4FEC-986F-3E634AE49D31}"/>
          </ac:spMkLst>
        </pc:spChg>
        <pc:spChg chg="add del mod">
          <ac:chgData name="Carl Money" userId="8b169032-b970-46f9-8f34-ef31f480becf" providerId="ADAL" clId="{1D309420-294B-489F-A304-C595ED57CE76}" dt="2021-05-20T13:44:17.104" v="2539" actId="478"/>
          <ac:spMkLst>
            <pc:docMk/>
            <pc:sldMk cId="412530824" sldId="265"/>
            <ac:spMk id="5" creationId="{11FCED41-29AF-4EB0-BA61-16A44BEE3C5E}"/>
          </ac:spMkLst>
        </pc:spChg>
        <pc:spChg chg="add del mod">
          <ac:chgData name="Carl Money" userId="8b169032-b970-46f9-8f34-ef31f480becf" providerId="ADAL" clId="{1D309420-294B-489F-A304-C595ED57CE76}" dt="2021-05-20T13:44:19.578" v="2541" actId="478"/>
          <ac:spMkLst>
            <pc:docMk/>
            <pc:sldMk cId="412530824" sldId="265"/>
            <ac:spMk id="7" creationId="{959F0905-CC0E-4E31-B4E9-559D33554C33}"/>
          </ac:spMkLst>
        </pc:spChg>
        <pc:spChg chg="add mod ord">
          <ac:chgData name="Carl Money" userId="8b169032-b970-46f9-8f34-ef31f480becf" providerId="ADAL" clId="{1D309420-294B-489F-A304-C595ED57CE76}" dt="2021-05-20T13:51:31.229" v="2579" actId="14100"/>
          <ac:spMkLst>
            <pc:docMk/>
            <pc:sldMk cId="412530824" sldId="265"/>
            <ac:spMk id="9" creationId="{648A0A16-1C83-4815-9007-262AFA4F4962}"/>
          </ac:spMkLst>
        </pc:spChg>
        <pc:spChg chg="add mod ord">
          <ac:chgData name="Carl Money" userId="8b169032-b970-46f9-8f34-ef31f480becf" providerId="ADAL" clId="{1D309420-294B-489F-A304-C595ED57CE76}" dt="2021-05-20T13:45:59.373" v="2553" actId="167"/>
          <ac:spMkLst>
            <pc:docMk/>
            <pc:sldMk cId="412530824" sldId="265"/>
            <ac:spMk id="11" creationId="{D7FE9209-0493-4A50-AF5D-92CFA0D76800}"/>
          </ac:spMkLst>
        </pc:spChg>
        <pc:spChg chg="add del">
          <ac:chgData name="Carl Money" userId="8b169032-b970-46f9-8f34-ef31f480becf" providerId="ADAL" clId="{1D309420-294B-489F-A304-C595ED57CE76}" dt="2021-05-20T13:45:31.263" v="2546" actId="26606"/>
          <ac:spMkLst>
            <pc:docMk/>
            <pc:sldMk cId="412530824" sldId="265"/>
            <ac:spMk id="13" creationId="{42A4FC2C-047E-45A5-965D-8E1E3BF09BC6}"/>
          </ac:spMkLst>
        </pc:spChg>
        <pc:picChg chg="add mod">
          <ac:chgData name="Carl Money" userId="8b169032-b970-46f9-8f34-ef31f480becf" providerId="ADAL" clId="{1D309420-294B-489F-A304-C595ED57CE76}" dt="2021-05-20T13:51:33.583" v="2580" actId="1076"/>
          <ac:picMkLst>
            <pc:docMk/>
            <pc:sldMk cId="412530824" sldId="265"/>
            <ac:picMk id="8" creationId="{B9A4CF8D-1879-4F00-AF83-79DF81D9B15D}"/>
          </ac:picMkLst>
        </pc:picChg>
        <pc:picChg chg="add mod">
          <ac:chgData name="Carl Money" userId="8b169032-b970-46f9-8f34-ef31f480becf" providerId="ADAL" clId="{1D309420-294B-489F-A304-C595ED57CE76}" dt="2021-05-20T13:59:39.412" v="2593" actId="2085"/>
          <ac:picMkLst>
            <pc:docMk/>
            <pc:sldMk cId="412530824" sldId="265"/>
            <ac:picMk id="10" creationId="{F7CBD156-00EE-4149-B142-F33F3BFCDDF4}"/>
          </ac:picMkLst>
        </pc:picChg>
      </pc:sldChg>
      <pc:sldChg chg="addSp modSp add del">
        <pc:chgData name="Carl Money" userId="8b169032-b970-46f9-8f34-ef31f480becf" providerId="ADAL" clId="{1D309420-294B-489F-A304-C595ED57CE76}" dt="2021-05-20T13:55:32.321" v="2591" actId="2696"/>
        <pc:sldMkLst>
          <pc:docMk/>
          <pc:sldMk cId="1061781271" sldId="266"/>
        </pc:sldMkLst>
        <pc:spChg chg="mod">
          <ac:chgData name="Carl Money" userId="8b169032-b970-46f9-8f34-ef31f480becf" providerId="ADAL" clId="{1D309420-294B-489F-A304-C595ED57CE76}" dt="2021-05-20T13:51:07.727" v="2568" actId="14100"/>
          <ac:spMkLst>
            <pc:docMk/>
            <pc:sldMk cId="1061781271" sldId="266"/>
            <ac:spMk id="9" creationId="{648A0A16-1C83-4815-9007-262AFA4F4962}"/>
          </ac:spMkLst>
        </pc:spChg>
        <pc:picChg chg="add mod">
          <ac:chgData name="Carl Money" userId="8b169032-b970-46f9-8f34-ef31f480becf" providerId="ADAL" clId="{1D309420-294B-489F-A304-C595ED57CE76}" dt="2021-05-20T13:51:01.835" v="2566" actId="1076"/>
          <ac:picMkLst>
            <pc:docMk/>
            <pc:sldMk cId="1061781271" sldId="266"/>
            <ac:picMk id="2" creationId="{0454455C-294C-43A5-843A-D59717F60931}"/>
          </ac:picMkLst>
        </pc:picChg>
        <pc:picChg chg="mod">
          <ac:chgData name="Carl Money" userId="8b169032-b970-46f9-8f34-ef31f480becf" providerId="ADAL" clId="{1D309420-294B-489F-A304-C595ED57CE76}" dt="2021-05-20T13:51:05.261" v="2567" actId="1076"/>
          <ac:picMkLst>
            <pc:docMk/>
            <pc:sldMk cId="1061781271" sldId="266"/>
            <ac:picMk id="8" creationId="{B9A4CF8D-1879-4F00-AF83-79DF81D9B15D}"/>
          </ac:picMkLst>
        </pc:picChg>
      </pc:sldChg>
      <pc:sldChg chg="add del">
        <pc:chgData name="Carl Money" userId="8b169032-b970-46f9-8f34-ef31f480becf" providerId="ADAL" clId="{1D309420-294B-489F-A304-C595ED57CE76}" dt="2021-05-20T13:51:25.166" v="2570" actId="2696"/>
        <pc:sldMkLst>
          <pc:docMk/>
          <pc:sldMk cId="1807728032" sldId="267"/>
        </pc:sldMkLst>
      </pc:sldChg>
      <pc:sldChg chg="add del">
        <pc:chgData name="Carl Money" userId="8b169032-b970-46f9-8f34-ef31f480becf" providerId="ADAL" clId="{1D309420-294B-489F-A304-C595ED57CE76}" dt="2021-05-20T13:51:25.172" v="2571" actId="2696"/>
        <pc:sldMkLst>
          <pc:docMk/>
          <pc:sldMk cId="881751800" sldId="268"/>
        </pc:sldMkLst>
      </pc:sldChg>
      <pc:sldChg chg="add del">
        <pc:chgData name="Carl Money" userId="8b169032-b970-46f9-8f34-ef31f480becf" providerId="ADAL" clId="{1D309420-294B-489F-A304-C595ED57CE76}" dt="2021-05-20T13:51:25.177" v="2572" actId="2696"/>
        <pc:sldMkLst>
          <pc:docMk/>
          <pc:sldMk cId="1680673509" sldId="269"/>
        </pc:sldMkLst>
      </pc:sldChg>
      <pc:sldChg chg="add del">
        <pc:chgData name="Carl Money" userId="8b169032-b970-46f9-8f34-ef31f480becf" providerId="ADAL" clId="{1D309420-294B-489F-A304-C595ED57CE76}" dt="2021-05-20T13:51:25.182" v="2573" actId="2696"/>
        <pc:sldMkLst>
          <pc:docMk/>
          <pc:sldMk cId="1029484472" sldId="270"/>
        </pc:sldMkLst>
      </pc:sldChg>
      <pc:sldChg chg="add del">
        <pc:chgData name="Carl Money" userId="8b169032-b970-46f9-8f34-ef31f480becf" providerId="ADAL" clId="{1D309420-294B-489F-A304-C595ED57CE76}" dt="2021-05-20T13:51:25.188" v="2574" actId="2696"/>
        <pc:sldMkLst>
          <pc:docMk/>
          <pc:sldMk cId="168260279" sldId="271"/>
        </pc:sldMkLst>
      </pc:sldChg>
      <pc:sldChg chg="add del">
        <pc:chgData name="Carl Money" userId="8b169032-b970-46f9-8f34-ef31f480becf" providerId="ADAL" clId="{1D309420-294B-489F-A304-C595ED57CE76}" dt="2021-05-20T13:51:25.193" v="2575" actId="2696"/>
        <pc:sldMkLst>
          <pc:docMk/>
          <pc:sldMk cId="1282912682" sldId="272"/>
        </pc:sldMkLst>
      </pc:sldChg>
      <pc:sldChg chg="add del">
        <pc:chgData name="Carl Money" userId="8b169032-b970-46f9-8f34-ef31f480becf" providerId="ADAL" clId="{1D309420-294B-489F-A304-C595ED57CE76}" dt="2021-05-20T13:51:25.202" v="2576" actId="2696"/>
        <pc:sldMkLst>
          <pc:docMk/>
          <pc:sldMk cId="3492665821" sldId="273"/>
        </pc:sldMkLst>
      </pc:sldChg>
      <pc:sldChg chg="add del">
        <pc:chgData name="Carl Money" userId="8b169032-b970-46f9-8f34-ef31f480becf" providerId="ADAL" clId="{1D309420-294B-489F-A304-C595ED57CE76}" dt="2021-05-20T13:51:25.207" v="2577" actId="2696"/>
        <pc:sldMkLst>
          <pc:docMk/>
          <pc:sldMk cId="2689596565" sldId="274"/>
        </pc:sldMkLst>
      </pc:sldChg>
      <pc:sldChg chg="delSp modSp add del">
        <pc:chgData name="Carl Money" userId="8b169032-b970-46f9-8f34-ef31f480becf" providerId="ADAL" clId="{1D309420-294B-489F-A304-C595ED57CE76}" dt="2021-05-20T13:50:28.248" v="2563" actId="2696"/>
        <pc:sldMkLst>
          <pc:docMk/>
          <pc:sldMk cId="4081986871" sldId="275"/>
        </pc:sldMkLst>
        <pc:picChg chg="del mod modCrop">
          <ac:chgData name="Carl Money" userId="8b169032-b970-46f9-8f34-ef31f480becf" providerId="ADAL" clId="{1D309420-294B-489F-A304-C595ED57CE76}" dt="2021-05-20T13:50:24.509" v="2562" actId="478"/>
          <ac:picMkLst>
            <pc:docMk/>
            <pc:sldMk cId="4081986871" sldId="275"/>
            <ac:picMk id="8" creationId="{B9A4CF8D-1879-4F00-AF83-79DF81D9B15D}"/>
          </ac:picMkLst>
        </pc:picChg>
      </pc:sldChg>
    </pc:docChg>
  </pc:docChgLst>
  <pc:docChgLst>
    <pc:chgData name="Tom Bardsley" userId="S::thomas.bardsley@england.nhs.uk::a92c02ab-5715-40ce-b395-a3bdb6caba3d" providerId="AD" clId="Web-{A7A6CF24-30A5-7966-E796-C6E59A62F31A}"/>
    <pc:docChg chg="modSld">
      <pc:chgData name="Tom Bardsley" userId="S::thomas.bardsley@england.nhs.uk::a92c02ab-5715-40ce-b395-a3bdb6caba3d" providerId="AD" clId="Web-{A7A6CF24-30A5-7966-E796-C6E59A62F31A}" dt="2022-04-11T11:45:05.954" v="0" actId="1076"/>
      <pc:docMkLst>
        <pc:docMk/>
      </pc:docMkLst>
      <pc:sldChg chg="modSp">
        <pc:chgData name="Tom Bardsley" userId="S::thomas.bardsley@england.nhs.uk::a92c02ab-5715-40ce-b395-a3bdb6caba3d" providerId="AD" clId="Web-{A7A6CF24-30A5-7966-E796-C6E59A62F31A}" dt="2022-04-11T11:45:05.954" v="0" actId="1076"/>
        <pc:sldMkLst>
          <pc:docMk/>
          <pc:sldMk cId="837623967" sldId="260"/>
        </pc:sldMkLst>
        <pc:grpChg chg="mod">
          <ac:chgData name="Tom Bardsley" userId="S::thomas.bardsley@england.nhs.uk::a92c02ab-5715-40ce-b395-a3bdb6caba3d" providerId="AD" clId="Web-{A7A6CF24-30A5-7966-E796-C6E59A62F31A}" dt="2022-04-11T11:45:05.954" v="0" actId="1076"/>
          <ac:grpSpMkLst>
            <pc:docMk/>
            <pc:sldMk cId="837623967" sldId="260"/>
            <ac:grpSpMk id="5" creationId="{72B50713-E985-42E6-AC28-E1D90CC35C4E}"/>
          </ac:grpSpMkLst>
        </pc:grpChg>
        <pc:cxnChg chg="mod">
          <ac:chgData name="Tom Bardsley" userId="S::thomas.bardsley@england.nhs.uk::a92c02ab-5715-40ce-b395-a3bdb6caba3d" providerId="AD" clId="Web-{A7A6CF24-30A5-7966-E796-C6E59A62F31A}" dt="2022-04-11T11:45:05.954" v="0" actId="1076"/>
          <ac:cxnSpMkLst>
            <pc:docMk/>
            <pc:sldMk cId="837623967" sldId="260"/>
            <ac:cxnSpMk id="15" creationId="{276E18E9-D4DB-449F-9338-C374E09347DF}"/>
          </ac:cxnSpMkLst>
        </pc:cxnChg>
      </pc:sldChg>
    </pc:docChg>
  </pc:docChgLst>
  <pc:docChgLst>
    <pc:chgData name="Carl Money" userId="8b169032-b970-46f9-8f34-ef31f480becf" providerId="ADAL" clId="{09EC70F4-07D3-4A72-B902-CA137DF700E3}"/>
    <pc:docChg chg="custSel addSld modSld">
      <pc:chgData name="Carl Money" userId="8b169032-b970-46f9-8f34-ef31f480becf" providerId="ADAL" clId="{09EC70F4-07D3-4A72-B902-CA137DF700E3}" dt="2021-05-20T09:31:21.518" v="619" actId="27636"/>
      <pc:docMkLst>
        <pc:docMk/>
      </pc:docMkLst>
      <pc:sldChg chg="modSp">
        <pc:chgData name="Carl Money" userId="8b169032-b970-46f9-8f34-ef31f480becf" providerId="ADAL" clId="{09EC70F4-07D3-4A72-B902-CA137DF700E3}" dt="2021-05-20T09:21:34.998" v="185" actId="20577"/>
        <pc:sldMkLst>
          <pc:docMk/>
          <pc:sldMk cId="4204194662" sldId="256"/>
        </pc:sldMkLst>
        <pc:spChg chg="mod">
          <ac:chgData name="Carl Money" userId="8b169032-b970-46f9-8f34-ef31f480becf" providerId="ADAL" clId="{09EC70F4-07D3-4A72-B902-CA137DF700E3}" dt="2021-05-20T09:20:25.718" v="46" actId="20577"/>
          <ac:spMkLst>
            <pc:docMk/>
            <pc:sldMk cId="4204194662" sldId="256"/>
            <ac:spMk id="2" creationId="{808A7088-92C9-416A-97D1-EAC634068837}"/>
          </ac:spMkLst>
        </pc:spChg>
        <pc:spChg chg="mod">
          <ac:chgData name="Carl Money" userId="8b169032-b970-46f9-8f34-ef31f480becf" providerId="ADAL" clId="{09EC70F4-07D3-4A72-B902-CA137DF700E3}" dt="2021-05-20T09:21:34.998" v="185" actId="20577"/>
          <ac:spMkLst>
            <pc:docMk/>
            <pc:sldMk cId="4204194662" sldId="256"/>
            <ac:spMk id="3" creationId="{41ACF74A-4795-47B4-BFAC-1BE8028B4E4F}"/>
          </ac:spMkLst>
        </pc:spChg>
      </pc:sldChg>
      <pc:sldChg chg="modSp add modAnim">
        <pc:chgData name="Carl Money" userId="8b169032-b970-46f9-8f34-ef31f480becf" providerId="ADAL" clId="{09EC70F4-07D3-4A72-B902-CA137DF700E3}" dt="2021-05-20T09:26:33.621" v="455" actId="20577"/>
        <pc:sldMkLst>
          <pc:docMk/>
          <pc:sldMk cId="1970123284" sldId="257"/>
        </pc:sldMkLst>
        <pc:spChg chg="mod">
          <ac:chgData name="Carl Money" userId="8b169032-b970-46f9-8f34-ef31f480becf" providerId="ADAL" clId="{09EC70F4-07D3-4A72-B902-CA137DF700E3}" dt="2021-05-20T09:26:33.621" v="455" actId="20577"/>
          <ac:spMkLst>
            <pc:docMk/>
            <pc:sldMk cId="1970123284" sldId="257"/>
            <ac:spMk id="2" creationId="{126758B0-3C6D-4399-B315-B01D07329916}"/>
          </ac:spMkLst>
        </pc:spChg>
        <pc:spChg chg="mod">
          <ac:chgData name="Carl Money" userId="8b169032-b970-46f9-8f34-ef31f480becf" providerId="ADAL" clId="{09EC70F4-07D3-4A72-B902-CA137DF700E3}" dt="2021-05-20T09:25:01.005" v="446" actId="1076"/>
          <ac:spMkLst>
            <pc:docMk/>
            <pc:sldMk cId="1970123284" sldId="257"/>
            <ac:spMk id="3" creationId="{9B6F2C8B-11EA-4FEC-986F-3E634AE49D31}"/>
          </ac:spMkLst>
        </pc:spChg>
      </pc:sldChg>
      <pc:sldChg chg="modSp add modAnim">
        <pc:chgData name="Carl Money" userId="8b169032-b970-46f9-8f34-ef31f480becf" providerId="ADAL" clId="{09EC70F4-07D3-4A72-B902-CA137DF700E3}" dt="2021-05-20T09:31:21.518" v="619" actId="27636"/>
        <pc:sldMkLst>
          <pc:docMk/>
          <pc:sldMk cId="3577726453" sldId="258"/>
        </pc:sldMkLst>
        <pc:spChg chg="mod">
          <ac:chgData name="Carl Money" userId="8b169032-b970-46f9-8f34-ef31f480becf" providerId="ADAL" clId="{09EC70F4-07D3-4A72-B902-CA137DF700E3}" dt="2021-05-20T09:30:12.884" v="468" actId="20577"/>
          <ac:spMkLst>
            <pc:docMk/>
            <pc:sldMk cId="3577726453" sldId="258"/>
            <ac:spMk id="2" creationId="{126758B0-3C6D-4399-B315-B01D07329916}"/>
          </ac:spMkLst>
        </pc:spChg>
        <pc:spChg chg="mod">
          <ac:chgData name="Carl Money" userId="8b169032-b970-46f9-8f34-ef31f480becf" providerId="ADAL" clId="{09EC70F4-07D3-4A72-B902-CA137DF700E3}" dt="2021-05-20T09:31:21.518" v="619" actId="27636"/>
          <ac:spMkLst>
            <pc:docMk/>
            <pc:sldMk cId="3577726453" sldId="258"/>
            <ac:spMk id="3" creationId="{9B6F2C8B-11EA-4FEC-986F-3E634AE49D31}"/>
          </ac:spMkLst>
        </pc:spChg>
      </pc:sldChg>
    </pc:docChg>
  </pc:docChgLst>
  <pc:docChgLst>
    <pc:chgData name="Carl Money" userId="8b169032-b970-46f9-8f34-ef31f480becf" providerId="ADAL" clId="{E4ABC498-4428-409A-898E-0D3834039998}"/>
    <pc:docChg chg="undo custSel addSld delSld modSld sldOrd">
      <pc:chgData name="Carl Money" userId="8b169032-b970-46f9-8f34-ef31f480becf" providerId="ADAL" clId="{E4ABC498-4428-409A-898E-0D3834039998}" dt="2021-05-25T20:40:02.368" v="1980" actId="166"/>
      <pc:docMkLst>
        <pc:docMk/>
      </pc:docMkLst>
      <pc:sldChg chg="modSp">
        <pc:chgData name="Carl Money" userId="8b169032-b970-46f9-8f34-ef31f480becf" providerId="ADAL" clId="{E4ABC498-4428-409A-898E-0D3834039998}" dt="2021-05-25T19:38:46.678" v="725" actId="20577"/>
        <pc:sldMkLst>
          <pc:docMk/>
          <pc:sldMk cId="3577726453" sldId="258"/>
        </pc:sldMkLst>
        <pc:spChg chg="mod">
          <ac:chgData name="Carl Money" userId="8b169032-b970-46f9-8f34-ef31f480becf" providerId="ADAL" clId="{E4ABC498-4428-409A-898E-0D3834039998}" dt="2021-05-25T19:38:46.678" v="725" actId="20577"/>
          <ac:spMkLst>
            <pc:docMk/>
            <pc:sldMk cId="3577726453" sldId="258"/>
            <ac:spMk id="5" creationId="{45F388D8-F013-428C-B645-0E5B7FCC8E54}"/>
          </ac:spMkLst>
        </pc:spChg>
        <pc:spChg chg="mod">
          <ac:chgData name="Carl Money" userId="8b169032-b970-46f9-8f34-ef31f480becf" providerId="ADAL" clId="{E4ABC498-4428-409A-898E-0D3834039998}" dt="2021-05-25T06:44:02.614" v="31" actId="20577"/>
          <ac:spMkLst>
            <pc:docMk/>
            <pc:sldMk cId="3577726453" sldId="258"/>
            <ac:spMk id="6" creationId="{340AA5E4-7A2A-4ED0-BDBA-8B2110858250}"/>
          </ac:spMkLst>
        </pc:spChg>
      </pc:sldChg>
      <pc:sldChg chg="addSp modSp">
        <pc:chgData name="Carl Money" userId="8b169032-b970-46f9-8f34-ef31f480becf" providerId="ADAL" clId="{E4ABC498-4428-409A-898E-0D3834039998}" dt="2021-05-25T20:16:37.750" v="1609" actId="164"/>
        <pc:sldMkLst>
          <pc:docMk/>
          <pc:sldMk cId="837623967" sldId="260"/>
        </pc:sldMkLst>
        <pc:spChg chg="mod">
          <ac:chgData name="Carl Money" userId="8b169032-b970-46f9-8f34-ef31f480becf" providerId="ADAL" clId="{E4ABC498-4428-409A-898E-0D3834039998}" dt="2021-05-25T20:16:37.750" v="1609" actId="164"/>
          <ac:spMkLst>
            <pc:docMk/>
            <pc:sldMk cId="837623967" sldId="260"/>
            <ac:spMk id="9" creationId="{A54D30E3-D2C4-4362-BFBF-3448E45AD071}"/>
          </ac:spMkLst>
        </pc:spChg>
        <pc:grpChg chg="add mod">
          <ac:chgData name="Carl Money" userId="8b169032-b970-46f9-8f34-ef31f480becf" providerId="ADAL" clId="{E4ABC498-4428-409A-898E-0D3834039998}" dt="2021-05-25T20:16:37.750" v="1609" actId="164"/>
          <ac:grpSpMkLst>
            <pc:docMk/>
            <pc:sldMk cId="837623967" sldId="260"/>
            <ac:grpSpMk id="3" creationId="{A3B0C01E-DAE2-4EC0-9D39-275E24F79571}"/>
          </ac:grpSpMkLst>
        </pc:grpChg>
        <pc:picChg chg="mod">
          <ac:chgData name="Carl Money" userId="8b169032-b970-46f9-8f34-ef31f480becf" providerId="ADAL" clId="{E4ABC498-4428-409A-898E-0D3834039998}" dt="2021-05-25T20:16:37.750" v="1609" actId="164"/>
          <ac:picMkLst>
            <pc:docMk/>
            <pc:sldMk cId="837623967" sldId="260"/>
            <ac:picMk id="8" creationId="{CE1C131B-6054-49DE-AD76-29680821F27F}"/>
          </ac:picMkLst>
        </pc:picChg>
      </pc:sldChg>
      <pc:sldChg chg="modSp">
        <pc:chgData name="Carl Money" userId="8b169032-b970-46f9-8f34-ef31f480becf" providerId="ADAL" clId="{E4ABC498-4428-409A-898E-0D3834039998}" dt="2021-05-25T19:38:55.129" v="726"/>
        <pc:sldMkLst>
          <pc:docMk/>
          <pc:sldMk cId="4246268930" sldId="262"/>
        </pc:sldMkLst>
        <pc:spChg chg="mod">
          <ac:chgData name="Carl Money" userId="8b169032-b970-46f9-8f34-ef31f480becf" providerId="ADAL" clId="{E4ABC498-4428-409A-898E-0D3834039998}" dt="2021-05-25T19:38:55.129" v="726"/>
          <ac:spMkLst>
            <pc:docMk/>
            <pc:sldMk cId="4246268930" sldId="262"/>
            <ac:spMk id="4" creationId="{04BD647B-FAD5-4243-B3DF-9DEB0F34F9B8}"/>
          </ac:spMkLst>
        </pc:spChg>
        <pc:spChg chg="mod">
          <ac:chgData name="Carl Money" userId="8b169032-b970-46f9-8f34-ef31f480becf" providerId="ADAL" clId="{E4ABC498-4428-409A-898E-0D3834039998}" dt="2021-05-25T06:43:27.851" v="6" actId="20577"/>
          <ac:spMkLst>
            <pc:docMk/>
            <pc:sldMk cId="4246268930" sldId="262"/>
            <ac:spMk id="6" creationId="{340AA5E4-7A2A-4ED0-BDBA-8B2110858250}"/>
          </ac:spMkLst>
        </pc:spChg>
      </pc:sldChg>
      <pc:sldChg chg="modSp">
        <pc:chgData name="Carl Money" userId="8b169032-b970-46f9-8f34-ef31f480becf" providerId="ADAL" clId="{E4ABC498-4428-409A-898E-0D3834039998}" dt="2021-05-25T19:35:50.591" v="660" actId="20577"/>
        <pc:sldMkLst>
          <pc:docMk/>
          <pc:sldMk cId="1593018411" sldId="263"/>
        </pc:sldMkLst>
        <pc:spChg chg="mod">
          <ac:chgData name="Carl Money" userId="8b169032-b970-46f9-8f34-ef31f480becf" providerId="ADAL" clId="{E4ABC498-4428-409A-898E-0D3834039998}" dt="2021-05-25T19:35:50.591" v="660" actId="20577"/>
          <ac:spMkLst>
            <pc:docMk/>
            <pc:sldMk cId="1593018411" sldId="263"/>
            <ac:spMk id="2" creationId="{126758B0-3C6D-4399-B315-B01D07329916}"/>
          </ac:spMkLst>
        </pc:spChg>
      </pc:sldChg>
      <pc:sldChg chg="modNotesTx">
        <pc:chgData name="Carl Money" userId="8b169032-b970-46f9-8f34-ef31f480becf" providerId="ADAL" clId="{E4ABC498-4428-409A-898E-0D3834039998}" dt="2021-05-25T06:45:13.740" v="81" actId="20577"/>
        <pc:sldMkLst>
          <pc:docMk/>
          <pc:sldMk cId="412530824" sldId="265"/>
        </pc:sldMkLst>
      </pc:sldChg>
      <pc:sldChg chg="addSp delSp modSp add modAnim modNotesTx">
        <pc:chgData name="Carl Money" userId="8b169032-b970-46f9-8f34-ef31f480becf" providerId="ADAL" clId="{E4ABC498-4428-409A-898E-0D3834039998}" dt="2021-05-25T18:55:45.973" v="329" actId="478"/>
        <pc:sldMkLst>
          <pc:docMk/>
          <pc:sldMk cId="648542543" sldId="266"/>
        </pc:sldMkLst>
        <pc:spChg chg="add mod">
          <ac:chgData name="Carl Money" userId="8b169032-b970-46f9-8f34-ef31f480becf" providerId="ADAL" clId="{E4ABC498-4428-409A-898E-0D3834039998}" dt="2021-05-25T18:45:01.315" v="210" actId="14100"/>
          <ac:spMkLst>
            <pc:docMk/>
            <pc:sldMk cId="648542543" sldId="266"/>
            <ac:spMk id="2" creationId="{78CD8552-6804-433A-A7AF-0C1A9CA3151A}"/>
          </ac:spMkLst>
        </pc:spChg>
        <pc:spChg chg="add mod">
          <ac:chgData name="Carl Money" userId="8b169032-b970-46f9-8f34-ef31f480becf" providerId="ADAL" clId="{E4ABC498-4428-409A-898E-0D3834039998}" dt="2021-05-25T18:38:20.404" v="146" actId="164"/>
          <ac:spMkLst>
            <pc:docMk/>
            <pc:sldMk cId="648542543" sldId="266"/>
            <ac:spMk id="3" creationId="{68BB526B-2984-4984-AA6E-497D5064F0CE}"/>
          </ac:spMkLst>
        </pc:spChg>
        <pc:spChg chg="add mod">
          <ac:chgData name="Carl Money" userId="8b169032-b970-46f9-8f34-ef31f480becf" providerId="ADAL" clId="{E4ABC498-4428-409A-898E-0D3834039998}" dt="2021-05-25T18:38:20.404" v="146" actId="164"/>
          <ac:spMkLst>
            <pc:docMk/>
            <pc:sldMk cId="648542543" sldId="266"/>
            <ac:spMk id="12" creationId="{75237FD2-F4E2-4A3B-883C-71FA37A03949}"/>
          </ac:spMkLst>
        </pc:spChg>
        <pc:spChg chg="add mod">
          <ac:chgData name="Carl Money" userId="8b169032-b970-46f9-8f34-ef31f480becf" providerId="ADAL" clId="{E4ABC498-4428-409A-898E-0D3834039998}" dt="2021-05-25T18:38:20.404" v="146" actId="164"/>
          <ac:spMkLst>
            <pc:docMk/>
            <pc:sldMk cId="648542543" sldId="266"/>
            <ac:spMk id="13" creationId="{3D1A042D-23EC-46D6-B8E9-F3D6558E9A05}"/>
          </ac:spMkLst>
        </pc:spChg>
        <pc:spChg chg="add del mod">
          <ac:chgData name="Carl Money" userId="8b169032-b970-46f9-8f34-ef31f480becf" providerId="ADAL" clId="{E4ABC498-4428-409A-898E-0D3834039998}" dt="2021-05-25T18:55:44.937" v="328" actId="478"/>
          <ac:spMkLst>
            <pc:docMk/>
            <pc:sldMk cId="648542543" sldId="266"/>
            <ac:spMk id="14" creationId="{3CF33048-7295-4FB8-AAF2-A9C28CF80A2E}"/>
          </ac:spMkLst>
        </pc:spChg>
        <pc:spChg chg="add del mod">
          <ac:chgData name="Carl Money" userId="8b169032-b970-46f9-8f34-ef31f480becf" providerId="ADAL" clId="{E4ABC498-4428-409A-898E-0D3834039998}" dt="2021-05-25T18:55:45.973" v="329" actId="478"/>
          <ac:spMkLst>
            <pc:docMk/>
            <pc:sldMk cId="648542543" sldId="266"/>
            <ac:spMk id="15" creationId="{064D1048-2A0E-4697-B1D0-497545D0692C}"/>
          </ac:spMkLst>
        </pc:spChg>
        <pc:spChg chg="add mod">
          <ac:chgData name="Carl Money" userId="8b169032-b970-46f9-8f34-ef31f480becf" providerId="ADAL" clId="{E4ABC498-4428-409A-898E-0D3834039998}" dt="2021-05-25T18:40:47.966" v="182" actId="164"/>
          <ac:spMkLst>
            <pc:docMk/>
            <pc:sldMk cId="648542543" sldId="266"/>
            <ac:spMk id="16" creationId="{937E9FDF-E3AB-4D43-99B1-6C46F7A5EE69}"/>
          </ac:spMkLst>
        </pc:spChg>
        <pc:spChg chg="add mod">
          <ac:chgData name="Carl Money" userId="8b169032-b970-46f9-8f34-ef31f480becf" providerId="ADAL" clId="{E4ABC498-4428-409A-898E-0D3834039998}" dt="2021-05-25T18:40:47.966" v="182" actId="164"/>
          <ac:spMkLst>
            <pc:docMk/>
            <pc:sldMk cId="648542543" sldId="266"/>
            <ac:spMk id="18" creationId="{08211FE9-A1E3-4752-9C18-C2053D419E7D}"/>
          </ac:spMkLst>
        </pc:spChg>
        <pc:spChg chg="add mod">
          <ac:chgData name="Carl Money" userId="8b169032-b970-46f9-8f34-ef31f480becf" providerId="ADAL" clId="{E4ABC498-4428-409A-898E-0D3834039998}" dt="2021-05-25T18:40:47.966" v="182" actId="164"/>
          <ac:spMkLst>
            <pc:docMk/>
            <pc:sldMk cId="648542543" sldId="266"/>
            <ac:spMk id="19" creationId="{4C149D52-407B-4414-98F0-7A46D27B5ECC}"/>
          </ac:spMkLst>
        </pc:spChg>
        <pc:spChg chg="add mod">
          <ac:chgData name="Carl Money" userId="8b169032-b970-46f9-8f34-ef31f480becf" providerId="ADAL" clId="{E4ABC498-4428-409A-898E-0D3834039998}" dt="2021-05-25T18:41:25.311" v="191" actId="164"/>
          <ac:spMkLst>
            <pc:docMk/>
            <pc:sldMk cId="648542543" sldId="266"/>
            <ac:spMk id="21" creationId="{EFBB8C9E-E169-4819-967E-7CC218679AFD}"/>
          </ac:spMkLst>
        </pc:spChg>
        <pc:spChg chg="add mod">
          <ac:chgData name="Carl Money" userId="8b169032-b970-46f9-8f34-ef31f480becf" providerId="ADAL" clId="{E4ABC498-4428-409A-898E-0D3834039998}" dt="2021-05-25T18:41:25.311" v="191" actId="164"/>
          <ac:spMkLst>
            <pc:docMk/>
            <pc:sldMk cId="648542543" sldId="266"/>
            <ac:spMk id="22" creationId="{087B951C-E3B9-4A84-BA39-7886E201AF58}"/>
          </ac:spMkLst>
        </pc:spChg>
        <pc:grpChg chg="add mod">
          <ac:chgData name="Carl Money" userId="8b169032-b970-46f9-8f34-ef31f480becf" providerId="ADAL" clId="{E4ABC498-4428-409A-898E-0D3834039998}" dt="2021-05-25T18:40:47.966" v="182" actId="164"/>
          <ac:grpSpMkLst>
            <pc:docMk/>
            <pc:sldMk cId="648542543" sldId="266"/>
            <ac:grpSpMk id="4" creationId="{38F674B2-EAE2-45ED-BCE0-8D5E78D445BC}"/>
          </ac:grpSpMkLst>
        </pc:grpChg>
        <pc:grpChg chg="add mod">
          <ac:chgData name="Carl Money" userId="8b169032-b970-46f9-8f34-ef31f480becf" providerId="ADAL" clId="{E4ABC498-4428-409A-898E-0D3834039998}" dt="2021-05-25T18:41:25.311" v="191" actId="164"/>
          <ac:grpSpMkLst>
            <pc:docMk/>
            <pc:sldMk cId="648542543" sldId="266"/>
            <ac:grpSpMk id="20" creationId="{650B12CC-BC82-40D3-B256-182786A1CEB3}"/>
          </ac:grpSpMkLst>
        </pc:grpChg>
        <pc:grpChg chg="add mod ord">
          <ac:chgData name="Carl Money" userId="8b169032-b970-46f9-8f34-ef31f480becf" providerId="ADAL" clId="{E4ABC498-4428-409A-898E-0D3834039998}" dt="2021-05-25T18:43:05.648" v="197" actId="167"/>
          <ac:grpSpMkLst>
            <pc:docMk/>
            <pc:sldMk cId="648542543" sldId="266"/>
            <ac:grpSpMk id="23" creationId="{10AB1C87-0D2C-4261-9A87-FBF06DE67472}"/>
          </ac:grpSpMkLst>
        </pc:grpChg>
        <pc:picChg chg="add mod modCrop">
          <ac:chgData name="Carl Money" userId="8b169032-b970-46f9-8f34-ef31f480becf" providerId="ADAL" clId="{E4ABC498-4428-409A-898E-0D3834039998}" dt="2021-05-25T18:38:20.404" v="146" actId="164"/>
          <ac:picMkLst>
            <pc:docMk/>
            <pc:sldMk cId="648542543" sldId="266"/>
            <ac:picMk id="7" creationId="{0F93F199-72CD-4696-9D06-35253B615B7A}"/>
          </ac:picMkLst>
        </pc:picChg>
        <pc:cxnChg chg="add mod">
          <ac:chgData name="Carl Money" userId="8b169032-b970-46f9-8f34-ef31f480becf" providerId="ADAL" clId="{E4ABC498-4428-409A-898E-0D3834039998}" dt="2021-05-25T18:42:49.616" v="196" actId="14100"/>
          <ac:cxnSpMkLst>
            <pc:docMk/>
            <pc:sldMk cId="648542543" sldId="266"/>
            <ac:cxnSpMk id="6" creationId="{91237B2E-4CCC-4B08-99E4-A55DEE48C2B0}"/>
          </ac:cxnSpMkLst>
        </pc:cxnChg>
      </pc:sldChg>
      <pc:sldChg chg="addSp delSp modSp add">
        <pc:chgData name="Carl Money" userId="8b169032-b970-46f9-8f34-ef31f480becf" providerId="ADAL" clId="{E4ABC498-4428-409A-898E-0D3834039998}" dt="2021-05-25T18:54:29.888" v="325" actId="167"/>
        <pc:sldMkLst>
          <pc:docMk/>
          <pc:sldMk cId="2346536148" sldId="267"/>
        </pc:sldMkLst>
        <pc:spChg chg="mod">
          <ac:chgData name="Carl Money" userId="8b169032-b970-46f9-8f34-ef31f480becf" providerId="ADAL" clId="{E4ABC498-4428-409A-898E-0D3834039998}" dt="2021-05-25T18:45:20.821" v="219" actId="1035"/>
          <ac:spMkLst>
            <pc:docMk/>
            <pc:sldMk cId="2346536148" sldId="267"/>
            <ac:spMk id="2" creationId="{78CD8552-6804-433A-A7AF-0C1A9CA3151A}"/>
          </ac:spMkLst>
        </pc:spChg>
        <pc:spChg chg="del mod topLvl">
          <ac:chgData name="Carl Money" userId="8b169032-b970-46f9-8f34-ef31f480becf" providerId="ADAL" clId="{E4ABC498-4428-409A-898E-0D3834039998}" dt="2021-05-25T18:47:58.120" v="240" actId="478"/>
          <ac:spMkLst>
            <pc:docMk/>
            <pc:sldMk cId="2346536148" sldId="267"/>
            <ac:spMk id="3" creationId="{68BB526B-2984-4984-AA6E-497D5064F0CE}"/>
          </ac:spMkLst>
        </pc:spChg>
        <pc:spChg chg="add mod ord">
          <ac:chgData name="Carl Money" userId="8b169032-b970-46f9-8f34-ef31f480becf" providerId="ADAL" clId="{E4ABC498-4428-409A-898E-0D3834039998}" dt="2021-05-25T18:54:23.776" v="324" actId="167"/>
          <ac:spMkLst>
            <pc:docMk/>
            <pc:sldMk cId="2346536148" sldId="267"/>
            <ac:spMk id="5" creationId="{833F27F8-2624-41AC-B127-AA8AB203F9E0}"/>
          </ac:spMkLst>
        </pc:spChg>
        <pc:spChg chg="del">
          <ac:chgData name="Carl Money" userId="8b169032-b970-46f9-8f34-ef31f480becf" providerId="ADAL" clId="{E4ABC498-4428-409A-898E-0D3834039998}" dt="2021-05-25T18:50:57.270" v="279" actId="478"/>
          <ac:spMkLst>
            <pc:docMk/>
            <pc:sldMk cId="2346536148" sldId="267"/>
            <ac:spMk id="11" creationId="{D7FE9209-0493-4A50-AF5D-92CFA0D76800}"/>
          </ac:spMkLst>
        </pc:spChg>
        <pc:spChg chg="del mod topLvl">
          <ac:chgData name="Carl Money" userId="8b169032-b970-46f9-8f34-ef31f480becf" providerId="ADAL" clId="{E4ABC498-4428-409A-898E-0D3834039998}" dt="2021-05-25T18:47:58.727" v="241" actId="478"/>
          <ac:spMkLst>
            <pc:docMk/>
            <pc:sldMk cId="2346536148" sldId="267"/>
            <ac:spMk id="12" creationId="{75237FD2-F4E2-4A3B-883C-71FA37A03949}"/>
          </ac:spMkLst>
        </pc:spChg>
        <pc:spChg chg="del mod topLvl">
          <ac:chgData name="Carl Money" userId="8b169032-b970-46f9-8f34-ef31f480becf" providerId="ADAL" clId="{E4ABC498-4428-409A-898E-0D3834039998}" dt="2021-05-25T18:47:57.526" v="239" actId="478"/>
          <ac:spMkLst>
            <pc:docMk/>
            <pc:sldMk cId="2346536148" sldId="267"/>
            <ac:spMk id="13" creationId="{3D1A042D-23EC-46D6-B8E9-F3D6558E9A05}"/>
          </ac:spMkLst>
        </pc:spChg>
        <pc:spChg chg="del">
          <ac:chgData name="Carl Money" userId="8b169032-b970-46f9-8f34-ef31f480becf" providerId="ADAL" clId="{E4ABC498-4428-409A-898E-0D3834039998}" dt="2021-05-25T18:48:01.468" v="244" actId="478"/>
          <ac:spMkLst>
            <pc:docMk/>
            <pc:sldMk cId="2346536148" sldId="267"/>
            <ac:spMk id="14" creationId="{3CF33048-7295-4FB8-AAF2-A9C28CF80A2E}"/>
          </ac:spMkLst>
        </pc:spChg>
        <pc:spChg chg="del">
          <ac:chgData name="Carl Money" userId="8b169032-b970-46f9-8f34-ef31f480becf" providerId="ADAL" clId="{E4ABC498-4428-409A-898E-0D3834039998}" dt="2021-05-25T18:50:55.468" v="278" actId="478"/>
          <ac:spMkLst>
            <pc:docMk/>
            <pc:sldMk cId="2346536148" sldId="267"/>
            <ac:spMk id="15" creationId="{064D1048-2A0E-4697-B1D0-497545D0692C}"/>
          </ac:spMkLst>
        </pc:spChg>
        <pc:spChg chg="del mod topLvl">
          <ac:chgData name="Carl Money" userId="8b169032-b970-46f9-8f34-ef31f480becf" providerId="ADAL" clId="{E4ABC498-4428-409A-898E-0D3834039998}" dt="2021-05-25T18:48:03.713" v="245" actId="478"/>
          <ac:spMkLst>
            <pc:docMk/>
            <pc:sldMk cId="2346536148" sldId="267"/>
            <ac:spMk id="16" creationId="{937E9FDF-E3AB-4D43-99B1-6C46F7A5EE69}"/>
          </ac:spMkLst>
        </pc:spChg>
        <pc:spChg chg="del mod topLvl">
          <ac:chgData name="Carl Money" userId="8b169032-b970-46f9-8f34-ef31f480becf" providerId="ADAL" clId="{E4ABC498-4428-409A-898E-0D3834039998}" dt="2021-05-25T18:48:43.034" v="251" actId="478"/>
          <ac:spMkLst>
            <pc:docMk/>
            <pc:sldMk cId="2346536148" sldId="267"/>
            <ac:spMk id="18" creationId="{08211FE9-A1E3-4752-9C18-C2053D419E7D}"/>
          </ac:spMkLst>
        </pc:spChg>
        <pc:spChg chg="del mod topLvl">
          <ac:chgData name="Carl Money" userId="8b169032-b970-46f9-8f34-ef31f480becf" providerId="ADAL" clId="{E4ABC498-4428-409A-898E-0D3834039998}" dt="2021-05-25T18:48:04.486" v="246" actId="478"/>
          <ac:spMkLst>
            <pc:docMk/>
            <pc:sldMk cId="2346536148" sldId="267"/>
            <ac:spMk id="19" creationId="{4C149D52-407B-4414-98F0-7A46D27B5ECC}"/>
          </ac:spMkLst>
        </pc:spChg>
        <pc:spChg chg="del mod topLvl">
          <ac:chgData name="Carl Money" userId="8b169032-b970-46f9-8f34-ef31f480becf" providerId="ADAL" clId="{E4ABC498-4428-409A-898E-0D3834039998}" dt="2021-05-25T18:48:00.454" v="243" actId="478"/>
          <ac:spMkLst>
            <pc:docMk/>
            <pc:sldMk cId="2346536148" sldId="267"/>
            <ac:spMk id="21" creationId="{EFBB8C9E-E169-4819-967E-7CC218679AFD}"/>
          </ac:spMkLst>
        </pc:spChg>
        <pc:spChg chg="del mod topLvl">
          <ac:chgData name="Carl Money" userId="8b169032-b970-46f9-8f34-ef31f480becf" providerId="ADAL" clId="{E4ABC498-4428-409A-898E-0D3834039998}" dt="2021-05-25T18:47:59.941" v="242" actId="478"/>
          <ac:spMkLst>
            <pc:docMk/>
            <pc:sldMk cId="2346536148" sldId="267"/>
            <ac:spMk id="22" creationId="{087B951C-E3B9-4A84-BA39-7886E201AF58}"/>
          </ac:spMkLst>
        </pc:spChg>
        <pc:spChg chg="add mod">
          <ac:chgData name="Carl Money" userId="8b169032-b970-46f9-8f34-ef31f480becf" providerId="ADAL" clId="{E4ABC498-4428-409A-898E-0D3834039998}" dt="2021-05-25T18:54:04.829" v="322" actId="164"/>
          <ac:spMkLst>
            <pc:docMk/>
            <pc:sldMk cId="2346536148" sldId="267"/>
            <ac:spMk id="24" creationId="{C7E1FA20-F95E-4EBB-9F05-5FC1F771A5AC}"/>
          </ac:spMkLst>
        </pc:spChg>
        <pc:spChg chg="add mod">
          <ac:chgData name="Carl Money" userId="8b169032-b970-46f9-8f34-ef31f480becf" providerId="ADAL" clId="{E4ABC498-4428-409A-898E-0D3834039998}" dt="2021-05-25T18:54:04.829" v="322" actId="164"/>
          <ac:spMkLst>
            <pc:docMk/>
            <pc:sldMk cId="2346536148" sldId="267"/>
            <ac:spMk id="25" creationId="{1FE4BFC7-2E99-49C9-9F73-B504D3026958}"/>
          </ac:spMkLst>
        </pc:spChg>
        <pc:spChg chg="add mod">
          <ac:chgData name="Carl Money" userId="8b169032-b970-46f9-8f34-ef31f480becf" providerId="ADAL" clId="{E4ABC498-4428-409A-898E-0D3834039998}" dt="2021-05-25T18:54:04.829" v="322" actId="164"/>
          <ac:spMkLst>
            <pc:docMk/>
            <pc:sldMk cId="2346536148" sldId="267"/>
            <ac:spMk id="26" creationId="{4885A519-C39B-441F-A790-ED7AE60817FE}"/>
          </ac:spMkLst>
        </pc:spChg>
        <pc:spChg chg="add mod">
          <ac:chgData name="Carl Money" userId="8b169032-b970-46f9-8f34-ef31f480becf" providerId="ADAL" clId="{E4ABC498-4428-409A-898E-0D3834039998}" dt="2021-05-25T18:54:04.829" v="322" actId="164"/>
          <ac:spMkLst>
            <pc:docMk/>
            <pc:sldMk cId="2346536148" sldId="267"/>
            <ac:spMk id="27" creationId="{9F87DFB2-F8EA-4002-9859-7CF6370A70C5}"/>
          </ac:spMkLst>
        </pc:spChg>
        <pc:spChg chg="add mod">
          <ac:chgData name="Carl Money" userId="8b169032-b970-46f9-8f34-ef31f480becf" providerId="ADAL" clId="{E4ABC498-4428-409A-898E-0D3834039998}" dt="2021-05-25T18:54:04.829" v="322" actId="164"/>
          <ac:spMkLst>
            <pc:docMk/>
            <pc:sldMk cId="2346536148" sldId="267"/>
            <ac:spMk id="28" creationId="{5DF7C5E0-6331-4FF7-BBD9-AB98D8C75FE0}"/>
          </ac:spMkLst>
        </pc:spChg>
        <pc:spChg chg="add mod">
          <ac:chgData name="Carl Money" userId="8b169032-b970-46f9-8f34-ef31f480becf" providerId="ADAL" clId="{E4ABC498-4428-409A-898E-0D3834039998}" dt="2021-05-25T18:54:04.829" v="322" actId="164"/>
          <ac:spMkLst>
            <pc:docMk/>
            <pc:sldMk cId="2346536148" sldId="267"/>
            <ac:spMk id="29" creationId="{0CB67841-CC01-40CA-9290-A50EA257CB3E}"/>
          </ac:spMkLst>
        </pc:spChg>
        <pc:spChg chg="add mod">
          <ac:chgData name="Carl Money" userId="8b169032-b970-46f9-8f34-ef31f480becf" providerId="ADAL" clId="{E4ABC498-4428-409A-898E-0D3834039998}" dt="2021-05-25T18:52:33.050" v="303" actId="1076"/>
          <ac:spMkLst>
            <pc:docMk/>
            <pc:sldMk cId="2346536148" sldId="267"/>
            <ac:spMk id="30" creationId="{6595735C-5620-4B11-B097-4F6249C734D6}"/>
          </ac:spMkLst>
        </pc:spChg>
        <pc:spChg chg="add mod">
          <ac:chgData name="Carl Money" userId="8b169032-b970-46f9-8f34-ef31f480becf" providerId="ADAL" clId="{E4ABC498-4428-409A-898E-0D3834039998}" dt="2021-05-25T18:54:04.829" v="322" actId="164"/>
          <ac:spMkLst>
            <pc:docMk/>
            <pc:sldMk cId="2346536148" sldId="267"/>
            <ac:spMk id="31" creationId="{27BBD6B8-EA86-4765-9F3B-918D433D3773}"/>
          </ac:spMkLst>
        </pc:spChg>
        <pc:grpChg chg="del mod topLvl">
          <ac:chgData name="Carl Money" userId="8b169032-b970-46f9-8f34-ef31f480becf" providerId="ADAL" clId="{E4ABC498-4428-409A-898E-0D3834039998}" dt="2021-05-25T18:47:53.081" v="238" actId="165"/>
          <ac:grpSpMkLst>
            <pc:docMk/>
            <pc:sldMk cId="2346536148" sldId="267"/>
            <ac:grpSpMk id="4" creationId="{38F674B2-EAE2-45ED-BCE0-8D5E78D445BC}"/>
          </ac:grpSpMkLst>
        </pc:grpChg>
        <pc:grpChg chg="del mod topLvl">
          <ac:chgData name="Carl Money" userId="8b169032-b970-46f9-8f34-ef31f480becf" providerId="ADAL" clId="{E4ABC498-4428-409A-898E-0D3834039998}" dt="2021-05-25T18:47:49.027" v="237" actId="165"/>
          <ac:grpSpMkLst>
            <pc:docMk/>
            <pc:sldMk cId="2346536148" sldId="267"/>
            <ac:grpSpMk id="20" creationId="{650B12CC-BC82-40D3-B256-182786A1CEB3}"/>
          </ac:grpSpMkLst>
        </pc:grpChg>
        <pc:grpChg chg="del mod">
          <ac:chgData name="Carl Money" userId="8b169032-b970-46f9-8f34-ef31f480becf" providerId="ADAL" clId="{E4ABC498-4428-409A-898E-0D3834039998}" dt="2021-05-25T18:47:43.524" v="236" actId="165"/>
          <ac:grpSpMkLst>
            <pc:docMk/>
            <pc:sldMk cId="2346536148" sldId="267"/>
            <ac:grpSpMk id="23" creationId="{10AB1C87-0D2C-4261-9A87-FBF06DE67472}"/>
          </ac:grpSpMkLst>
        </pc:grpChg>
        <pc:grpChg chg="add mod ord">
          <ac:chgData name="Carl Money" userId="8b169032-b970-46f9-8f34-ef31f480becf" providerId="ADAL" clId="{E4ABC498-4428-409A-898E-0D3834039998}" dt="2021-05-25T18:54:29.888" v="325" actId="167"/>
          <ac:grpSpMkLst>
            <pc:docMk/>
            <pc:sldMk cId="2346536148" sldId="267"/>
            <ac:grpSpMk id="36" creationId="{9A49BA74-0DD1-40F2-BEBC-FFE69F9C11FD}"/>
          </ac:grpSpMkLst>
        </pc:grpChg>
        <pc:picChg chg="mod topLvl modCrop">
          <ac:chgData name="Carl Money" userId="8b169032-b970-46f9-8f34-ef31f480becf" providerId="ADAL" clId="{E4ABC498-4428-409A-898E-0D3834039998}" dt="2021-05-25T18:54:04.829" v="322" actId="164"/>
          <ac:picMkLst>
            <pc:docMk/>
            <pc:sldMk cId="2346536148" sldId="267"/>
            <ac:picMk id="7" creationId="{0F93F199-72CD-4696-9D06-35253B615B7A}"/>
          </ac:picMkLst>
        </pc:picChg>
        <pc:picChg chg="ord">
          <ac:chgData name="Carl Money" userId="8b169032-b970-46f9-8f34-ef31f480becf" providerId="ADAL" clId="{E4ABC498-4428-409A-898E-0D3834039998}" dt="2021-05-25T18:47:25.958" v="234" actId="167"/>
          <ac:picMkLst>
            <pc:docMk/>
            <pc:sldMk cId="2346536148" sldId="267"/>
            <ac:picMk id="8" creationId="{B9A4CF8D-1879-4F00-AF83-79DF81D9B15D}"/>
          </ac:picMkLst>
        </pc:picChg>
        <pc:cxnChg chg="del mod topLvl">
          <ac:chgData name="Carl Money" userId="8b169032-b970-46f9-8f34-ef31f480becf" providerId="ADAL" clId="{E4ABC498-4428-409A-898E-0D3834039998}" dt="2021-05-25T18:48:43.971" v="252" actId="478"/>
          <ac:cxnSpMkLst>
            <pc:docMk/>
            <pc:sldMk cId="2346536148" sldId="267"/>
            <ac:cxnSpMk id="6" creationId="{91237B2E-4CCC-4B08-99E4-A55DEE48C2B0}"/>
          </ac:cxnSpMkLst>
        </pc:cxnChg>
        <pc:cxnChg chg="add mod">
          <ac:chgData name="Carl Money" userId="8b169032-b970-46f9-8f34-ef31f480becf" providerId="ADAL" clId="{E4ABC498-4428-409A-898E-0D3834039998}" dt="2021-05-25T18:54:04.829" v="322" actId="164"/>
          <ac:cxnSpMkLst>
            <pc:docMk/>
            <pc:sldMk cId="2346536148" sldId="267"/>
            <ac:cxnSpMk id="32" creationId="{733C67A4-9F2D-405A-A213-E3CF1F2CC678}"/>
          </ac:cxnSpMkLst>
        </pc:cxnChg>
      </pc:sldChg>
      <pc:sldChg chg="add del">
        <pc:chgData name="Carl Money" userId="8b169032-b970-46f9-8f34-ef31f480becf" providerId="ADAL" clId="{E4ABC498-4428-409A-898E-0D3834039998}" dt="2021-05-25T18:43:50.653" v="198" actId="2696"/>
        <pc:sldMkLst>
          <pc:docMk/>
          <pc:sldMk cId="3631223921" sldId="267"/>
        </pc:sldMkLst>
      </pc:sldChg>
      <pc:sldChg chg="add del">
        <pc:chgData name="Carl Money" userId="8b169032-b970-46f9-8f34-ef31f480becf" providerId="ADAL" clId="{E4ABC498-4428-409A-898E-0D3834039998}" dt="2021-05-25T18:43:50.658" v="199" actId="2696"/>
        <pc:sldMkLst>
          <pc:docMk/>
          <pc:sldMk cId="373966813" sldId="268"/>
        </pc:sldMkLst>
      </pc:sldChg>
      <pc:sldChg chg="addSp delSp modSp add">
        <pc:chgData name="Carl Money" userId="8b169032-b970-46f9-8f34-ef31f480becf" providerId="ADAL" clId="{E4ABC498-4428-409A-898E-0D3834039998}" dt="2021-05-25T19:30:37.874" v="643" actId="167"/>
        <pc:sldMkLst>
          <pc:docMk/>
          <pc:sldMk cId="3570271369" sldId="268"/>
        </pc:sldMkLst>
        <pc:spChg chg="mod">
          <ac:chgData name="Carl Money" userId="8b169032-b970-46f9-8f34-ef31f480becf" providerId="ADAL" clId="{E4ABC498-4428-409A-898E-0D3834039998}" dt="2021-05-25T19:23:12.972" v="575" actId="1035"/>
          <ac:spMkLst>
            <pc:docMk/>
            <pc:sldMk cId="3570271369" sldId="268"/>
            <ac:spMk id="2" creationId="{78CD8552-6804-433A-A7AF-0C1A9CA3151A}"/>
          </ac:spMkLst>
        </pc:spChg>
        <pc:spChg chg="del">
          <ac:chgData name="Carl Money" userId="8b169032-b970-46f9-8f34-ef31f480becf" providerId="ADAL" clId="{E4ABC498-4428-409A-898E-0D3834039998}" dt="2021-05-25T19:24:37.500" v="587" actId="478"/>
          <ac:spMkLst>
            <pc:docMk/>
            <pc:sldMk cId="3570271369" sldId="268"/>
            <ac:spMk id="3" creationId="{68BB526B-2984-4984-AA6E-497D5064F0CE}"/>
          </ac:spMkLst>
        </pc:spChg>
        <pc:spChg chg="add mod">
          <ac:chgData name="Carl Money" userId="8b169032-b970-46f9-8f34-ef31f480becf" providerId="ADAL" clId="{E4ABC498-4428-409A-898E-0D3834039998}" dt="2021-05-25T19:29:02.128" v="636" actId="164"/>
          <ac:spMkLst>
            <pc:docMk/>
            <pc:sldMk cId="3570271369" sldId="268"/>
            <ac:spMk id="5" creationId="{306852EC-77A9-4CA5-95EF-8FC6C501AE6A}"/>
          </ac:spMkLst>
        </pc:spChg>
        <pc:spChg chg="del">
          <ac:chgData name="Carl Money" userId="8b169032-b970-46f9-8f34-ef31f480becf" providerId="ADAL" clId="{E4ABC498-4428-409A-898E-0D3834039998}" dt="2021-05-25T19:24:29.800" v="582" actId="478"/>
          <ac:spMkLst>
            <pc:docMk/>
            <pc:sldMk cId="3570271369" sldId="268"/>
            <ac:spMk id="11" creationId="{D7FE9209-0493-4A50-AF5D-92CFA0D76800}"/>
          </ac:spMkLst>
        </pc:spChg>
        <pc:spChg chg="del">
          <ac:chgData name="Carl Money" userId="8b169032-b970-46f9-8f34-ef31f480becf" providerId="ADAL" clId="{E4ABC498-4428-409A-898E-0D3834039998}" dt="2021-05-25T19:24:34.093" v="585" actId="478"/>
          <ac:spMkLst>
            <pc:docMk/>
            <pc:sldMk cId="3570271369" sldId="268"/>
            <ac:spMk id="12" creationId="{75237FD2-F4E2-4A3B-883C-71FA37A03949}"/>
          </ac:spMkLst>
        </pc:spChg>
        <pc:spChg chg="del">
          <ac:chgData name="Carl Money" userId="8b169032-b970-46f9-8f34-ef31f480becf" providerId="ADAL" clId="{E4ABC498-4428-409A-898E-0D3834039998}" dt="2021-05-25T19:24:35.980" v="586" actId="478"/>
          <ac:spMkLst>
            <pc:docMk/>
            <pc:sldMk cId="3570271369" sldId="268"/>
            <ac:spMk id="13" creationId="{3D1A042D-23EC-46D6-B8E9-F3D6558E9A05}"/>
          </ac:spMkLst>
        </pc:spChg>
        <pc:spChg chg="del">
          <ac:chgData name="Carl Money" userId="8b169032-b970-46f9-8f34-ef31f480becf" providerId="ADAL" clId="{E4ABC498-4428-409A-898E-0D3834039998}" dt="2021-05-25T18:55:39.675" v="326" actId="478"/>
          <ac:spMkLst>
            <pc:docMk/>
            <pc:sldMk cId="3570271369" sldId="268"/>
            <ac:spMk id="14" creationId="{3CF33048-7295-4FB8-AAF2-A9C28CF80A2E}"/>
          </ac:spMkLst>
        </pc:spChg>
        <pc:spChg chg="del">
          <ac:chgData name="Carl Money" userId="8b169032-b970-46f9-8f34-ef31f480becf" providerId="ADAL" clId="{E4ABC498-4428-409A-898E-0D3834039998}" dt="2021-05-25T18:55:41.498" v="327" actId="478"/>
          <ac:spMkLst>
            <pc:docMk/>
            <pc:sldMk cId="3570271369" sldId="268"/>
            <ac:spMk id="15" creationId="{064D1048-2A0E-4697-B1D0-497545D0692C}"/>
          </ac:spMkLst>
        </pc:spChg>
        <pc:spChg chg="del">
          <ac:chgData name="Carl Money" userId="8b169032-b970-46f9-8f34-ef31f480becf" providerId="ADAL" clId="{E4ABC498-4428-409A-898E-0D3834039998}" dt="2021-05-25T19:24:40.248" v="588" actId="478"/>
          <ac:spMkLst>
            <pc:docMk/>
            <pc:sldMk cId="3570271369" sldId="268"/>
            <ac:spMk id="16" creationId="{937E9FDF-E3AB-4D43-99B1-6C46F7A5EE69}"/>
          </ac:spMkLst>
        </pc:spChg>
        <pc:spChg chg="del">
          <ac:chgData name="Carl Money" userId="8b169032-b970-46f9-8f34-ef31f480becf" providerId="ADAL" clId="{E4ABC498-4428-409A-898E-0D3834039998}" dt="2021-05-25T19:24:45.434" v="590" actId="478"/>
          <ac:spMkLst>
            <pc:docMk/>
            <pc:sldMk cId="3570271369" sldId="268"/>
            <ac:spMk id="18" creationId="{08211FE9-A1E3-4752-9C18-C2053D419E7D}"/>
          </ac:spMkLst>
        </pc:spChg>
        <pc:spChg chg="del mod topLvl">
          <ac:chgData name="Carl Money" userId="8b169032-b970-46f9-8f34-ef31f480becf" providerId="ADAL" clId="{E4ABC498-4428-409A-898E-0D3834039998}" dt="2021-05-25T19:26:56.137" v="612" actId="478"/>
          <ac:spMkLst>
            <pc:docMk/>
            <pc:sldMk cId="3570271369" sldId="268"/>
            <ac:spMk id="19" creationId="{4C149D52-407B-4414-98F0-7A46D27B5ECC}"/>
          </ac:spMkLst>
        </pc:spChg>
        <pc:spChg chg="add del mod topLvl">
          <ac:chgData name="Carl Money" userId="8b169032-b970-46f9-8f34-ef31f480becf" providerId="ADAL" clId="{E4ABC498-4428-409A-898E-0D3834039998}" dt="2021-05-25T19:24:27.103" v="580" actId="478"/>
          <ac:spMkLst>
            <pc:docMk/>
            <pc:sldMk cId="3570271369" sldId="268"/>
            <ac:spMk id="21" creationId="{EFBB8C9E-E169-4819-967E-7CC218679AFD}"/>
          </ac:spMkLst>
        </pc:spChg>
        <pc:spChg chg="add del mod topLvl">
          <ac:chgData name="Carl Money" userId="8b169032-b970-46f9-8f34-ef31f480becf" providerId="ADAL" clId="{E4ABC498-4428-409A-898E-0D3834039998}" dt="2021-05-25T19:24:28.290" v="581" actId="478"/>
          <ac:spMkLst>
            <pc:docMk/>
            <pc:sldMk cId="3570271369" sldId="268"/>
            <ac:spMk id="22" creationId="{087B951C-E3B9-4A84-BA39-7886E201AF58}"/>
          </ac:spMkLst>
        </pc:spChg>
        <pc:spChg chg="add mod">
          <ac:chgData name="Carl Money" userId="8b169032-b970-46f9-8f34-ef31f480becf" providerId="ADAL" clId="{E4ABC498-4428-409A-898E-0D3834039998}" dt="2021-05-25T19:29:02.128" v="636" actId="164"/>
          <ac:spMkLst>
            <pc:docMk/>
            <pc:sldMk cId="3570271369" sldId="268"/>
            <ac:spMk id="24" creationId="{DD1A1E50-E4C0-4D7B-BBE9-224018CFEA9A}"/>
          </ac:spMkLst>
        </pc:spChg>
        <pc:spChg chg="add mod">
          <ac:chgData name="Carl Money" userId="8b169032-b970-46f9-8f34-ef31f480becf" providerId="ADAL" clId="{E4ABC498-4428-409A-898E-0D3834039998}" dt="2021-05-25T19:30:14.322" v="639" actId="14100"/>
          <ac:spMkLst>
            <pc:docMk/>
            <pc:sldMk cId="3570271369" sldId="268"/>
            <ac:spMk id="25" creationId="{25B9EF7B-1B65-4961-92B1-DF108ADE93D8}"/>
          </ac:spMkLst>
        </pc:spChg>
        <pc:spChg chg="add mod">
          <ac:chgData name="Carl Money" userId="8b169032-b970-46f9-8f34-ef31f480becf" providerId="ADAL" clId="{E4ABC498-4428-409A-898E-0D3834039998}" dt="2021-05-25T19:29:02.128" v="636" actId="164"/>
          <ac:spMkLst>
            <pc:docMk/>
            <pc:sldMk cId="3570271369" sldId="268"/>
            <ac:spMk id="26" creationId="{E8D8A4BD-C244-4325-B841-045855A1960D}"/>
          </ac:spMkLst>
        </pc:spChg>
        <pc:spChg chg="add mod">
          <ac:chgData name="Carl Money" userId="8b169032-b970-46f9-8f34-ef31f480becf" providerId="ADAL" clId="{E4ABC498-4428-409A-898E-0D3834039998}" dt="2021-05-25T19:30:25.090" v="642" actId="164"/>
          <ac:spMkLst>
            <pc:docMk/>
            <pc:sldMk cId="3570271369" sldId="268"/>
            <ac:spMk id="27" creationId="{3A923F42-72A0-493D-87EB-B85F06A6D830}"/>
          </ac:spMkLst>
        </pc:spChg>
        <pc:grpChg chg="del">
          <ac:chgData name="Carl Money" userId="8b169032-b970-46f9-8f34-ef31f480becf" providerId="ADAL" clId="{E4ABC498-4428-409A-898E-0D3834039998}" dt="2021-05-25T19:24:37.500" v="587" actId="478"/>
          <ac:grpSpMkLst>
            <pc:docMk/>
            <pc:sldMk cId="3570271369" sldId="268"/>
            <ac:grpSpMk id="4" creationId="{38F674B2-EAE2-45ED-BCE0-8D5E78D445BC}"/>
          </ac:grpSpMkLst>
        </pc:grpChg>
        <pc:grpChg chg="add mod ord">
          <ac:chgData name="Carl Money" userId="8b169032-b970-46f9-8f34-ef31f480becf" providerId="ADAL" clId="{E4ABC498-4428-409A-898E-0D3834039998}" dt="2021-05-25T19:30:25.090" v="642" actId="164"/>
          <ac:grpSpMkLst>
            <pc:docMk/>
            <pc:sldMk cId="3570271369" sldId="268"/>
            <ac:grpSpMk id="17" creationId="{8D9C0F87-EB90-4152-B488-07CE1D32CCFB}"/>
          </ac:grpSpMkLst>
        </pc:grpChg>
        <pc:grpChg chg="add del mod topLvl">
          <ac:chgData name="Carl Money" userId="8b169032-b970-46f9-8f34-ef31f480becf" providerId="ADAL" clId="{E4ABC498-4428-409A-898E-0D3834039998}" dt="2021-05-25T19:25:39.178" v="599" actId="165"/>
          <ac:grpSpMkLst>
            <pc:docMk/>
            <pc:sldMk cId="3570271369" sldId="268"/>
            <ac:grpSpMk id="20" creationId="{650B12CC-BC82-40D3-B256-182786A1CEB3}"/>
          </ac:grpSpMkLst>
        </pc:grpChg>
        <pc:grpChg chg="del">
          <ac:chgData name="Carl Money" userId="8b169032-b970-46f9-8f34-ef31f480becf" providerId="ADAL" clId="{E4ABC498-4428-409A-898E-0D3834039998}" dt="2021-05-25T19:24:18.092" v="577" actId="165"/>
          <ac:grpSpMkLst>
            <pc:docMk/>
            <pc:sldMk cId="3570271369" sldId="268"/>
            <ac:grpSpMk id="23" creationId="{10AB1C87-0D2C-4261-9A87-FBF06DE67472}"/>
          </ac:grpSpMkLst>
        </pc:grpChg>
        <pc:grpChg chg="add mod ord">
          <ac:chgData name="Carl Money" userId="8b169032-b970-46f9-8f34-ef31f480becf" providerId="ADAL" clId="{E4ABC498-4428-409A-898E-0D3834039998}" dt="2021-05-25T19:30:37.874" v="643" actId="167"/>
          <ac:grpSpMkLst>
            <pc:docMk/>
            <pc:sldMk cId="3570271369" sldId="268"/>
            <ac:grpSpMk id="28" creationId="{0D4277A2-4286-4684-A722-14FA5F6ADF93}"/>
          </ac:grpSpMkLst>
        </pc:grpChg>
        <pc:picChg chg="mod topLvl modCrop">
          <ac:chgData name="Carl Money" userId="8b169032-b970-46f9-8f34-ef31f480becf" providerId="ADAL" clId="{E4ABC498-4428-409A-898E-0D3834039998}" dt="2021-05-25T19:29:02.128" v="636" actId="164"/>
          <ac:picMkLst>
            <pc:docMk/>
            <pc:sldMk cId="3570271369" sldId="268"/>
            <ac:picMk id="7" creationId="{0F93F199-72CD-4696-9D06-35253B615B7A}"/>
          </ac:picMkLst>
        </pc:picChg>
        <pc:picChg chg="ord">
          <ac:chgData name="Carl Money" userId="8b169032-b970-46f9-8f34-ef31f480becf" providerId="ADAL" clId="{E4ABC498-4428-409A-898E-0D3834039998}" dt="2021-05-25T19:30:05.587" v="638" actId="167"/>
          <ac:picMkLst>
            <pc:docMk/>
            <pc:sldMk cId="3570271369" sldId="268"/>
            <ac:picMk id="8" creationId="{B9A4CF8D-1879-4F00-AF83-79DF81D9B15D}"/>
          </ac:picMkLst>
        </pc:picChg>
        <pc:cxnChg chg="del">
          <ac:chgData name="Carl Money" userId="8b169032-b970-46f9-8f34-ef31f480becf" providerId="ADAL" clId="{E4ABC498-4428-409A-898E-0D3834039998}" dt="2021-05-25T19:24:42.722" v="589" actId="478"/>
          <ac:cxnSpMkLst>
            <pc:docMk/>
            <pc:sldMk cId="3570271369" sldId="268"/>
            <ac:cxnSpMk id="6" creationId="{91237B2E-4CCC-4B08-99E4-A55DEE48C2B0}"/>
          </ac:cxnSpMkLst>
        </pc:cxnChg>
      </pc:sldChg>
      <pc:sldChg chg="addSp delSp modSp add">
        <pc:chgData name="Carl Money" userId="8b169032-b970-46f9-8f34-ef31f480becf" providerId="ADAL" clId="{E4ABC498-4428-409A-898E-0D3834039998}" dt="2021-05-25T19:23:02.405" v="574" actId="167"/>
        <pc:sldMkLst>
          <pc:docMk/>
          <pc:sldMk cId="1082665349" sldId="269"/>
        </pc:sldMkLst>
        <pc:spChg chg="mod">
          <ac:chgData name="Carl Money" userId="8b169032-b970-46f9-8f34-ef31f480becf" providerId="ADAL" clId="{E4ABC498-4428-409A-898E-0D3834039998}" dt="2021-05-25T19:19:40.971" v="547" actId="1035"/>
          <ac:spMkLst>
            <pc:docMk/>
            <pc:sldMk cId="1082665349" sldId="269"/>
            <ac:spMk id="2" creationId="{78CD8552-6804-433A-A7AF-0C1A9CA3151A}"/>
          </ac:spMkLst>
        </pc:spChg>
        <pc:spChg chg="del">
          <ac:chgData name="Carl Money" userId="8b169032-b970-46f9-8f34-ef31f480becf" providerId="ADAL" clId="{E4ABC498-4428-409A-898E-0D3834039998}" dt="2021-05-25T19:13:21.602" v="470" actId="478"/>
          <ac:spMkLst>
            <pc:docMk/>
            <pc:sldMk cId="1082665349" sldId="269"/>
            <ac:spMk id="3" creationId="{68BB526B-2984-4984-AA6E-497D5064F0CE}"/>
          </ac:spMkLst>
        </pc:spChg>
        <pc:spChg chg="add mod topLvl">
          <ac:chgData name="Carl Money" userId="8b169032-b970-46f9-8f34-ef31f480becf" providerId="ADAL" clId="{E4ABC498-4428-409A-898E-0D3834039998}" dt="2021-05-25T19:22:51.272" v="572" actId="164"/>
          <ac:spMkLst>
            <pc:docMk/>
            <pc:sldMk cId="1082665349" sldId="269"/>
            <ac:spMk id="5" creationId="{562B48A4-6C83-496B-99E6-567A9824034F}"/>
          </ac:spMkLst>
        </pc:spChg>
        <pc:spChg chg="del">
          <ac:chgData name="Carl Money" userId="8b169032-b970-46f9-8f34-ef31f480becf" providerId="ADAL" clId="{E4ABC498-4428-409A-898E-0D3834039998}" dt="2021-05-25T19:13:30.097" v="474" actId="478"/>
          <ac:spMkLst>
            <pc:docMk/>
            <pc:sldMk cId="1082665349" sldId="269"/>
            <ac:spMk id="11" creationId="{D7FE9209-0493-4A50-AF5D-92CFA0D76800}"/>
          </ac:spMkLst>
        </pc:spChg>
        <pc:spChg chg="del">
          <ac:chgData name="Carl Money" userId="8b169032-b970-46f9-8f34-ef31f480becf" providerId="ADAL" clId="{E4ABC498-4428-409A-898E-0D3834039998}" dt="2021-05-25T19:13:23.549" v="471" actId="478"/>
          <ac:spMkLst>
            <pc:docMk/>
            <pc:sldMk cId="1082665349" sldId="269"/>
            <ac:spMk id="12" creationId="{75237FD2-F4E2-4A3B-883C-71FA37A03949}"/>
          </ac:spMkLst>
        </pc:spChg>
        <pc:spChg chg="del">
          <ac:chgData name="Carl Money" userId="8b169032-b970-46f9-8f34-ef31f480becf" providerId="ADAL" clId="{E4ABC498-4428-409A-898E-0D3834039998}" dt="2021-05-25T19:13:20.142" v="469" actId="478"/>
          <ac:spMkLst>
            <pc:docMk/>
            <pc:sldMk cId="1082665349" sldId="269"/>
            <ac:spMk id="13" creationId="{3D1A042D-23EC-46D6-B8E9-F3D6558E9A05}"/>
          </ac:spMkLst>
        </pc:spChg>
        <pc:spChg chg="del">
          <ac:chgData name="Carl Money" userId="8b169032-b970-46f9-8f34-ef31f480becf" providerId="ADAL" clId="{E4ABC498-4428-409A-898E-0D3834039998}" dt="2021-05-25T18:55:56.636" v="331" actId="478"/>
          <ac:spMkLst>
            <pc:docMk/>
            <pc:sldMk cId="1082665349" sldId="269"/>
            <ac:spMk id="14" creationId="{3CF33048-7295-4FB8-AAF2-A9C28CF80A2E}"/>
          </ac:spMkLst>
        </pc:spChg>
        <pc:spChg chg="del">
          <ac:chgData name="Carl Money" userId="8b169032-b970-46f9-8f34-ef31f480becf" providerId="ADAL" clId="{E4ABC498-4428-409A-898E-0D3834039998}" dt="2021-05-25T18:55:55.759" v="330" actId="478"/>
          <ac:spMkLst>
            <pc:docMk/>
            <pc:sldMk cId="1082665349" sldId="269"/>
            <ac:spMk id="15" creationId="{064D1048-2A0E-4697-B1D0-497545D0692C}"/>
          </ac:spMkLst>
        </pc:spChg>
        <pc:spChg chg="del">
          <ac:chgData name="Carl Money" userId="8b169032-b970-46f9-8f34-ef31f480becf" providerId="ADAL" clId="{E4ABC498-4428-409A-898E-0D3834039998}" dt="2021-05-25T19:13:32.612" v="475" actId="478"/>
          <ac:spMkLst>
            <pc:docMk/>
            <pc:sldMk cId="1082665349" sldId="269"/>
            <ac:spMk id="16" creationId="{937E9FDF-E3AB-4D43-99B1-6C46F7A5EE69}"/>
          </ac:spMkLst>
        </pc:spChg>
        <pc:spChg chg="del topLvl">
          <ac:chgData name="Carl Money" userId="8b169032-b970-46f9-8f34-ef31f480becf" providerId="ADAL" clId="{E4ABC498-4428-409A-898E-0D3834039998}" dt="2021-05-25T19:13:39.845" v="478" actId="478"/>
          <ac:spMkLst>
            <pc:docMk/>
            <pc:sldMk cId="1082665349" sldId="269"/>
            <ac:spMk id="18" creationId="{08211FE9-A1E3-4752-9C18-C2053D419E7D}"/>
          </ac:spMkLst>
        </pc:spChg>
        <pc:spChg chg="del">
          <ac:chgData name="Carl Money" userId="8b169032-b970-46f9-8f34-ef31f480becf" providerId="ADAL" clId="{E4ABC498-4428-409A-898E-0D3834039998}" dt="2021-05-25T19:13:34.842" v="476" actId="478"/>
          <ac:spMkLst>
            <pc:docMk/>
            <pc:sldMk cId="1082665349" sldId="269"/>
            <ac:spMk id="19" creationId="{4C149D52-407B-4414-98F0-7A46D27B5ECC}"/>
          </ac:spMkLst>
        </pc:spChg>
        <pc:spChg chg="del topLvl">
          <ac:chgData name="Carl Money" userId="8b169032-b970-46f9-8f34-ef31f480becf" providerId="ADAL" clId="{E4ABC498-4428-409A-898E-0D3834039998}" dt="2021-05-25T19:13:28.247" v="473" actId="478"/>
          <ac:spMkLst>
            <pc:docMk/>
            <pc:sldMk cId="1082665349" sldId="269"/>
            <ac:spMk id="21" creationId="{EFBB8C9E-E169-4819-967E-7CC218679AFD}"/>
          </ac:spMkLst>
        </pc:spChg>
        <pc:spChg chg="del">
          <ac:chgData name="Carl Money" userId="8b169032-b970-46f9-8f34-ef31f480becf" providerId="ADAL" clId="{E4ABC498-4428-409A-898E-0D3834039998}" dt="2021-05-25T19:13:25.763" v="472" actId="478"/>
          <ac:spMkLst>
            <pc:docMk/>
            <pc:sldMk cId="1082665349" sldId="269"/>
            <ac:spMk id="22" creationId="{087B951C-E3B9-4A84-BA39-7886E201AF58}"/>
          </ac:spMkLst>
        </pc:spChg>
        <pc:spChg chg="add mod topLvl">
          <ac:chgData name="Carl Money" userId="8b169032-b970-46f9-8f34-ef31f480becf" providerId="ADAL" clId="{E4ABC498-4428-409A-898E-0D3834039998}" dt="2021-05-25T19:22:51.272" v="572" actId="164"/>
          <ac:spMkLst>
            <pc:docMk/>
            <pc:sldMk cId="1082665349" sldId="269"/>
            <ac:spMk id="24" creationId="{1A1B6123-BDDE-47FA-91B4-DD02DAE72374}"/>
          </ac:spMkLst>
        </pc:spChg>
        <pc:spChg chg="add mod topLvl">
          <ac:chgData name="Carl Money" userId="8b169032-b970-46f9-8f34-ef31f480becf" providerId="ADAL" clId="{E4ABC498-4428-409A-898E-0D3834039998}" dt="2021-05-25T19:22:51.272" v="572" actId="164"/>
          <ac:spMkLst>
            <pc:docMk/>
            <pc:sldMk cId="1082665349" sldId="269"/>
            <ac:spMk id="25" creationId="{31FF3BC2-CCF2-4B43-846E-FF619F614F8C}"/>
          </ac:spMkLst>
        </pc:spChg>
        <pc:spChg chg="add mod topLvl">
          <ac:chgData name="Carl Money" userId="8b169032-b970-46f9-8f34-ef31f480becf" providerId="ADAL" clId="{E4ABC498-4428-409A-898E-0D3834039998}" dt="2021-05-25T19:22:51.272" v="572" actId="164"/>
          <ac:spMkLst>
            <pc:docMk/>
            <pc:sldMk cId="1082665349" sldId="269"/>
            <ac:spMk id="26" creationId="{69A0DFCC-3A4A-4BB9-B15C-C3ED8DD7CD81}"/>
          </ac:spMkLst>
        </pc:spChg>
        <pc:spChg chg="add del mod">
          <ac:chgData name="Carl Money" userId="8b169032-b970-46f9-8f34-ef31f480becf" providerId="ADAL" clId="{E4ABC498-4428-409A-898E-0D3834039998}" dt="2021-05-25T19:19:36.709" v="546" actId="478"/>
          <ac:spMkLst>
            <pc:docMk/>
            <pc:sldMk cId="1082665349" sldId="269"/>
            <ac:spMk id="27" creationId="{37D867F8-534A-4A84-A13C-1AF561F2DEBB}"/>
          </ac:spMkLst>
        </pc:spChg>
        <pc:spChg chg="add mod topLvl">
          <ac:chgData name="Carl Money" userId="8b169032-b970-46f9-8f34-ef31f480becf" providerId="ADAL" clId="{E4ABC498-4428-409A-898E-0D3834039998}" dt="2021-05-25T19:22:51.272" v="572" actId="164"/>
          <ac:spMkLst>
            <pc:docMk/>
            <pc:sldMk cId="1082665349" sldId="269"/>
            <ac:spMk id="28" creationId="{1A9108A7-8D54-45F9-8B4F-106F2E39A6A1}"/>
          </ac:spMkLst>
        </pc:spChg>
        <pc:spChg chg="add mod topLvl">
          <ac:chgData name="Carl Money" userId="8b169032-b970-46f9-8f34-ef31f480becf" providerId="ADAL" clId="{E4ABC498-4428-409A-898E-0D3834039998}" dt="2021-05-25T19:22:51.272" v="572" actId="164"/>
          <ac:spMkLst>
            <pc:docMk/>
            <pc:sldMk cId="1082665349" sldId="269"/>
            <ac:spMk id="29" creationId="{0BCAC1C6-7C4D-497F-BC7C-FC352B18F573}"/>
          </ac:spMkLst>
        </pc:spChg>
        <pc:spChg chg="add mod topLvl">
          <ac:chgData name="Carl Money" userId="8b169032-b970-46f9-8f34-ef31f480becf" providerId="ADAL" clId="{E4ABC498-4428-409A-898E-0D3834039998}" dt="2021-05-25T19:22:51.272" v="572" actId="164"/>
          <ac:spMkLst>
            <pc:docMk/>
            <pc:sldMk cId="1082665349" sldId="269"/>
            <ac:spMk id="30" creationId="{1110ADD8-6607-4A17-B67D-E93D7A06A1CA}"/>
          </ac:spMkLst>
        </pc:spChg>
        <pc:spChg chg="add mod topLvl">
          <ac:chgData name="Carl Money" userId="8b169032-b970-46f9-8f34-ef31f480becf" providerId="ADAL" clId="{E4ABC498-4428-409A-898E-0D3834039998}" dt="2021-05-25T19:22:51.272" v="572" actId="164"/>
          <ac:spMkLst>
            <pc:docMk/>
            <pc:sldMk cId="1082665349" sldId="269"/>
            <ac:spMk id="31" creationId="{E8B4AC51-A1C2-40E7-8F79-364D50290FCD}"/>
          </ac:spMkLst>
        </pc:spChg>
        <pc:spChg chg="add mod topLvl">
          <ac:chgData name="Carl Money" userId="8b169032-b970-46f9-8f34-ef31f480becf" providerId="ADAL" clId="{E4ABC498-4428-409A-898E-0D3834039998}" dt="2021-05-25T19:22:51.272" v="572" actId="164"/>
          <ac:spMkLst>
            <pc:docMk/>
            <pc:sldMk cId="1082665349" sldId="269"/>
            <ac:spMk id="32" creationId="{3DFD4F33-F2D7-4C3F-B3DE-1AFB7A0569B2}"/>
          </ac:spMkLst>
        </pc:spChg>
        <pc:grpChg chg="del">
          <ac:chgData name="Carl Money" userId="8b169032-b970-46f9-8f34-ef31f480becf" providerId="ADAL" clId="{E4ABC498-4428-409A-898E-0D3834039998}" dt="2021-05-25T19:13:23.549" v="471" actId="478"/>
          <ac:grpSpMkLst>
            <pc:docMk/>
            <pc:sldMk cId="1082665349" sldId="269"/>
            <ac:grpSpMk id="4" creationId="{38F674B2-EAE2-45ED-BCE0-8D5E78D445BC}"/>
          </ac:grpSpMkLst>
        </pc:grpChg>
        <pc:grpChg chg="add del mod topLvl">
          <ac:chgData name="Carl Money" userId="8b169032-b970-46f9-8f34-ef31f480becf" providerId="ADAL" clId="{E4ABC498-4428-409A-898E-0D3834039998}" dt="2021-05-25T19:21:07.011" v="550" actId="165"/>
          <ac:grpSpMkLst>
            <pc:docMk/>
            <pc:sldMk cId="1082665349" sldId="269"/>
            <ac:grpSpMk id="17" creationId="{D5105D09-838B-4AAF-B196-BF06D2EBA28A}"/>
          </ac:grpSpMkLst>
        </pc:grpChg>
        <pc:grpChg chg="del topLvl">
          <ac:chgData name="Carl Money" userId="8b169032-b970-46f9-8f34-ef31f480becf" providerId="ADAL" clId="{E4ABC498-4428-409A-898E-0D3834039998}" dt="2021-05-25T19:13:39.845" v="478" actId="478"/>
          <ac:grpSpMkLst>
            <pc:docMk/>
            <pc:sldMk cId="1082665349" sldId="269"/>
            <ac:grpSpMk id="20" creationId="{650B12CC-BC82-40D3-B256-182786A1CEB3}"/>
          </ac:grpSpMkLst>
        </pc:grpChg>
        <pc:grpChg chg="del">
          <ac:chgData name="Carl Money" userId="8b169032-b970-46f9-8f34-ef31f480becf" providerId="ADAL" clId="{E4ABC498-4428-409A-898E-0D3834039998}" dt="2021-05-25T19:13:28.247" v="473" actId="478"/>
          <ac:grpSpMkLst>
            <pc:docMk/>
            <pc:sldMk cId="1082665349" sldId="269"/>
            <ac:grpSpMk id="23" creationId="{10AB1C87-0D2C-4261-9A87-FBF06DE67472}"/>
          </ac:grpSpMkLst>
        </pc:grpChg>
        <pc:grpChg chg="add del mod ord">
          <ac:chgData name="Carl Money" userId="8b169032-b970-46f9-8f34-ef31f480becf" providerId="ADAL" clId="{E4ABC498-4428-409A-898E-0D3834039998}" dt="2021-05-25T19:21:02.009" v="549" actId="165"/>
          <ac:grpSpMkLst>
            <pc:docMk/>
            <pc:sldMk cId="1082665349" sldId="269"/>
            <ac:grpSpMk id="33" creationId="{50EFB15B-6CC7-4A91-9047-CE6C19DFBA94}"/>
          </ac:grpSpMkLst>
        </pc:grpChg>
        <pc:grpChg chg="add mod ord">
          <ac:chgData name="Carl Money" userId="8b169032-b970-46f9-8f34-ef31f480becf" providerId="ADAL" clId="{E4ABC498-4428-409A-898E-0D3834039998}" dt="2021-05-25T19:23:02.405" v="574" actId="167"/>
          <ac:grpSpMkLst>
            <pc:docMk/>
            <pc:sldMk cId="1082665349" sldId="269"/>
            <ac:grpSpMk id="34" creationId="{CE62174D-BD83-4EF2-A056-CDD0B979FAF2}"/>
          </ac:grpSpMkLst>
        </pc:grpChg>
        <pc:picChg chg="mod topLvl modCrop">
          <ac:chgData name="Carl Money" userId="8b169032-b970-46f9-8f34-ef31f480becf" providerId="ADAL" clId="{E4ABC498-4428-409A-898E-0D3834039998}" dt="2021-05-25T19:22:51.272" v="572" actId="164"/>
          <ac:picMkLst>
            <pc:docMk/>
            <pc:sldMk cId="1082665349" sldId="269"/>
            <ac:picMk id="7" creationId="{0F93F199-72CD-4696-9D06-35253B615B7A}"/>
          </ac:picMkLst>
        </pc:picChg>
        <pc:picChg chg="mod ord">
          <ac:chgData name="Carl Money" userId="8b169032-b970-46f9-8f34-ef31f480becf" providerId="ADAL" clId="{E4ABC498-4428-409A-898E-0D3834039998}" dt="2021-05-25T19:22:58.760" v="573" actId="1076"/>
          <ac:picMkLst>
            <pc:docMk/>
            <pc:sldMk cId="1082665349" sldId="269"/>
            <ac:picMk id="8" creationId="{B9A4CF8D-1879-4F00-AF83-79DF81D9B15D}"/>
          </ac:picMkLst>
        </pc:picChg>
        <pc:cxnChg chg="del">
          <ac:chgData name="Carl Money" userId="8b169032-b970-46f9-8f34-ef31f480becf" providerId="ADAL" clId="{E4ABC498-4428-409A-898E-0D3834039998}" dt="2021-05-25T19:13:37.333" v="477" actId="478"/>
          <ac:cxnSpMkLst>
            <pc:docMk/>
            <pc:sldMk cId="1082665349" sldId="269"/>
            <ac:cxnSpMk id="6" creationId="{91237B2E-4CCC-4B08-99E4-A55DEE48C2B0}"/>
          </ac:cxnSpMkLst>
        </pc:cxnChg>
      </pc:sldChg>
      <pc:sldChg chg="add del">
        <pc:chgData name="Carl Money" userId="8b169032-b970-46f9-8f34-ef31f480becf" providerId="ADAL" clId="{E4ABC498-4428-409A-898E-0D3834039998}" dt="2021-05-25T18:43:50.668" v="201" actId="2696"/>
        <pc:sldMkLst>
          <pc:docMk/>
          <pc:sldMk cId="4290801381" sldId="269"/>
        </pc:sldMkLst>
      </pc:sldChg>
      <pc:sldChg chg="addSp delSp modSp add">
        <pc:chgData name="Carl Money" userId="8b169032-b970-46f9-8f34-ef31f480becf" providerId="ADAL" clId="{E4ABC498-4428-409A-898E-0D3834039998}" dt="2021-05-25T19:06:07.586" v="400" actId="167"/>
        <pc:sldMkLst>
          <pc:docMk/>
          <pc:sldMk cId="100584857" sldId="270"/>
        </pc:sldMkLst>
        <pc:spChg chg="mod">
          <ac:chgData name="Carl Money" userId="8b169032-b970-46f9-8f34-ef31f480becf" providerId="ADAL" clId="{E4ABC498-4428-409A-898E-0D3834039998}" dt="2021-05-25T18:47:02.020" v="233" actId="1076"/>
          <ac:spMkLst>
            <pc:docMk/>
            <pc:sldMk cId="100584857" sldId="270"/>
            <ac:spMk id="2" creationId="{78CD8552-6804-433A-A7AF-0C1A9CA3151A}"/>
          </ac:spMkLst>
        </pc:spChg>
        <pc:spChg chg="del">
          <ac:chgData name="Carl Money" userId="8b169032-b970-46f9-8f34-ef31f480becf" providerId="ADAL" clId="{E4ABC498-4428-409A-898E-0D3834039998}" dt="2021-05-25T19:01:03.269" v="340" actId="478"/>
          <ac:spMkLst>
            <pc:docMk/>
            <pc:sldMk cId="100584857" sldId="270"/>
            <ac:spMk id="3" creationId="{68BB526B-2984-4984-AA6E-497D5064F0CE}"/>
          </ac:spMkLst>
        </pc:spChg>
        <pc:spChg chg="add mod">
          <ac:chgData name="Carl Money" userId="8b169032-b970-46f9-8f34-ef31f480becf" providerId="ADAL" clId="{E4ABC498-4428-409A-898E-0D3834039998}" dt="2021-05-25T19:05:58.158" v="398" actId="164"/>
          <ac:spMkLst>
            <pc:docMk/>
            <pc:sldMk cId="100584857" sldId="270"/>
            <ac:spMk id="5" creationId="{DB3E4810-CCC4-42A7-B04E-B858CA3E149B}"/>
          </ac:spMkLst>
        </pc:spChg>
        <pc:spChg chg="del">
          <ac:chgData name="Carl Money" userId="8b169032-b970-46f9-8f34-ef31f480becf" providerId="ADAL" clId="{E4ABC498-4428-409A-898E-0D3834039998}" dt="2021-05-25T19:03:06.850" v="358" actId="478"/>
          <ac:spMkLst>
            <pc:docMk/>
            <pc:sldMk cId="100584857" sldId="270"/>
            <ac:spMk id="11" creationId="{D7FE9209-0493-4A50-AF5D-92CFA0D76800}"/>
          </ac:spMkLst>
        </pc:spChg>
        <pc:spChg chg="del">
          <ac:chgData name="Carl Money" userId="8b169032-b970-46f9-8f34-ef31f480becf" providerId="ADAL" clId="{E4ABC498-4428-409A-898E-0D3834039998}" dt="2021-05-25T19:01:05.176" v="341" actId="478"/>
          <ac:spMkLst>
            <pc:docMk/>
            <pc:sldMk cId="100584857" sldId="270"/>
            <ac:spMk id="12" creationId="{75237FD2-F4E2-4A3B-883C-71FA37A03949}"/>
          </ac:spMkLst>
        </pc:spChg>
        <pc:spChg chg="del">
          <ac:chgData name="Carl Money" userId="8b169032-b970-46f9-8f34-ef31f480becf" providerId="ADAL" clId="{E4ABC498-4428-409A-898E-0D3834039998}" dt="2021-05-25T19:00:59.509" v="337" actId="478"/>
          <ac:spMkLst>
            <pc:docMk/>
            <pc:sldMk cId="100584857" sldId="270"/>
            <ac:spMk id="13" creationId="{3D1A042D-23EC-46D6-B8E9-F3D6558E9A05}"/>
          </ac:spMkLst>
        </pc:spChg>
        <pc:spChg chg="del">
          <ac:chgData name="Carl Money" userId="8b169032-b970-46f9-8f34-ef31f480becf" providerId="ADAL" clId="{E4ABC498-4428-409A-898E-0D3834039998}" dt="2021-05-25T18:56:00.712" v="332" actId="478"/>
          <ac:spMkLst>
            <pc:docMk/>
            <pc:sldMk cId="100584857" sldId="270"/>
            <ac:spMk id="14" creationId="{3CF33048-7295-4FB8-AAF2-A9C28CF80A2E}"/>
          </ac:spMkLst>
        </pc:spChg>
        <pc:spChg chg="del">
          <ac:chgData name="Carl Money" userId="8b169032-b970-46f9-8f34-ef31f480becf" providerId="ADAL" clId="{E4ABC498-4428-409A-898E-0D3834039998}" dt="2021-05-25T18:56:01.607" v="333" actId="478"/>
          <ac:spMkLst>
            <pc:docMk/>
            <pc:sldMk cId="100584857" sldId="270"/>
            <ac:spMk id="15" creationId="{064D1048-2A0E-4697-B1D0-497545D0692C}"/>
          </ac:spMkLst>
        </pc:spChg>
        <pc:spChg chg="del">
          <ac:chgData name="Carl Money" userId="8b169032-b970-46f9-8f34-ef31f480becf" providerId="ADAL" clId="{E4ABC498-4428-409A-898E-0D3834039998}" dt="2021-05-25T19:01:10.975" v="344" actId="478"/>
          <ac:spMkLst>
            <pc:docMk/>
            <pc:sldMk cId="100584857" sldId="270"/>
            <ac:spMk id="16" creationId="{937E9FDF-E3AB-4D43-99B1-6C46F7A5EE69}"/>
          </ac:spMkLst>
        </pc:spChg>
        <pc:spChg chg="del topLvl">
          <ac:chgData name="Carl Money" userId="8b169032-b970-46f9-8f34-ef31f480becf" providerId="ADAL" clId="{E4ABC498-4428-409A-898E-0D3834039998}" dt="2021-05-25T19:01:19.083" v="347" actId="478"/>
          <ac:spMkLst>
            <pc:docMk/>
            <pc:sldMk cId="100584857" sldId="270"/>
            <ac:spMk id="18" creationId="{08211FE9-A1E3-4752-9C18-C2053D419E7D}"/>
          </ac:spMkLst>
        </pc:spChg>
        <pc:spChg chg="del">
          <ac:chgData name="Carl Money" userId="8b169032-b970-46f9-8f34-ef31f480becf" providerId="ADAL" clId="{E4ABC498-4428-409A-898E-0D3834039998}" dt="2021-05-25T19:01:12.887" v="345" actId="478"/>
          <ac:spMkLst>
            <pc:docMk/>
            <pc:sldMk cId="100584857" sldId="270"/>
            <ac:spMk id="19" creationId="{4C149D52-407B-4414-98F0-7A46D27B5ECC}"/>
          </ac:spMkLst>
        </pc:spChg>
        <pc:spChg chg="del topLvl">
          <ac:chgData name="Carl Money" userId="8b169032-b970-46f9-8f34-ef31f480becf" providerId="ADAL" clId="{E4ABC498-4428-409A-898E-0D3834039998}" dt="2021-05-25T19:01:08.960" v="343" actId="478"/>
          <ac:spMkLst>
            <pc:docMk/>
            <pc:sldMk cId="100584857" sldId="270"/>
            <ac:spMk id="21" creationId="{EFBB8C9E-E169-4819-967E-7CC218679AFD}"/>
          </ac:spMkLst>
        </pc:spChg>
        <pc:spChg chg="del">
          <ac:chgData name="Carl Money" userId="8b169032-b970-46f9-8f34-ef31f480becf" providerId="ADAL" clId="{E4ABC498-4428-409A-898E-0D3834039998}" dt="2021-05-25T19:01:07.552" v="342" actId="478"/>
          <ac:spMkLst>
            <pc:docMk/>
            <pc:sldMk cId="100584857" sldId="270"/>
            <ac:spMk id="22" creationId="{087B951C-E3B9-4A84-BA39-7886E201AF58}"/>
          </ac:spMkLst>
        </pc:spChg>
        <pc:spChg chg="add mod">
          <ac:chgData name="Carl Money" userId="8b169032-b970-46f9-8f34-ef31f480becf" providerId="ADAL" clId="{E4ABC498-4428-409A-898E-0D3834039998}" dt="2021-05-25T19:05:58.158" v="398" actId="164"/>
          <ac:spMkLst>
            <pc:docMk/>
            <pc:sldMk cId="100584857" sldId="270"/>
            <ac:spMk id="24" creationId="{1F330F56-AF7F-40E0-AC14-1E662822F917}"/>
          </ac:spMkLst>
        </pc:spChg>
        <pc:spChg chg="add mod">
          <ac:chgData name="Carl Money" userId="8b169032-b970-46f9-8f34-ef31f480becf" providerId="ADAL" clId="{E4ABC498-4428-409A-898E-0D3834039998}" dt="2021-05-25T19:05:58.158" v="398" actId="164"/>
          <ac:spMkLst>
            <pc:docMk/>
            <pc:sldMk cId="100584857" sldId="270"/>
            <ac:spMk id="25" creationId="{840542C4-9F42-4883-ACD3-8F22F8CC3D5B}"/>
          </ac:spMkLst>
        </pc:spChg>
        <pc:spChg chg="add mod">
          <ac:chgData name="Carl Money" userId="8b169032-b970-46f9-8f34-ef31f480becf" providerId="ADAL" clId="{E4ABC498-4428-409A-898E-0D3834039998}" dt="2021-05-25T19:05:58.158" v="398" actId="164"/>
          <ac:spMkLst>
            <pc:docMk/>
            <pc:sldMk cId="100584857" sldId="270"/>
            <ac:spMk id="26" creationId="{47AA95CF-CD0A-4573-A110-4362652935F9}"/>
          </ac:spMkLst>
        </pc:spChg>
        <pc:spChg chg="add mod">
          <ac:chgData name="Carl Money" userId="8b169032-b970-46f9-8f34-ef31f480becf" providerId="ADAL" clId="{E4ABC498-4428-409A-898E-0D3834039998}" dt="2021-05-25T19:05:58.158" v="398" actId="164"/>
          <ac:spMkLst>
            <pc:docMk/>
            <pc:sldMk cId="100584857" sldId="270"/>
            <ac:spMk id="27" creationId="{34C82756-A9B6-48B7-AAE2-0CFC3FF7B6FA}"/>
          </ac:spMkLst>
        </pc:spChg>
        <pc:spChg chg="add mod">
          <ac:chgData name="Carl Money" userId="8b169032-b970-46f9-8f34-ef31f480becf" providerId="ADAL" clId="{E4ABC498-4428-409A-898E-0D3834039998}" dt="2021-05-25T19:05:58.158" v="398" actId="164"/>
          <ac:spMkLst>
            <pc:docMk/>
            <pc:sldMk cId="100584857" sldId="270"/>
            <ac:spMk id="28" creationId="{EA15790C-1804-4815-B921-45F95179C23B}"/>
          </ac:spMkLst>
        </pc:spChg>
        <pc:grpChg chg="del">
          <ac:chgData name="Carl Money" userId="8b169032-b970-46f9-8f34-ef31f480becf" providerId="ADAL" clId="{E4ABC498-4428-409A-898E-0D3834039998}" dt="2021-05-25T19:01:05.176" v="341" actId="478"/>
          <ac:grpSpMkLst>
            <pc:docMk/>
            <pc:sldMk cId="100584857" sldId="270"/>
            <ac:grpSpMk id="4" creationId="{38F674B2-EAE2-45ED-BCE0-8D5E78D445BC}"/>
          </ac:grpSpMkLst>
        </pc:grpChg>
        <pc:grpChg chg="add mod ord">
          <ac:chgData name="Carl Money" userId="8b169032-b970-46f9-8f34-ef31f480becf" providerId="ADAL" clId="{E4ABC498-4428-409A-898E-0D3834039998}" dt="2021-05-25T19:06:07.586" v="400" actId="167"/>
          <ac:grpSpMkLst>
            <pc:docMk/>
            <pc:sldMk cId="100584857" sldId="270"/>
            <ac:grpSpMk id="17" creationId="{5763F3E1-0736-49B6-B2ED-A5A69D8ACD0F}"/>
          </ac:grpSpMkLst>
        </pc:grpChg>
        <pc:grpChg chg="del topLvl">
          <ac:chgData name="Carl Money" userId="8b169032-b970-46f9-8f34-ef31f480becf" providerId="ADAL" clId="{E4ABC498-4428-409A-898E-0D3834039998}" dt="2021-05-25T19:01:19.083" v="347" actId="478"/>
          <ac:grpSpMkLst>
            <pc:docMk/>
            <pc:sldMk cId="100584857" sldId="270"/>
            <ac:grpSpMk id="20" creationId="{650B12CC-BC82-40D3-B256-182786A1CEB3}"/>
          </ac:grpSpMkLst>
        </pc:grpChg>
        <pc:grpChg chg="add del">
          <ac:chgData name="Carl Money" userId="8b169032-b970-46f9-8f34-ef31f480becf" providerId="ADAL" clId="{E4ABC498-4428-409A-898E-0D3834039998}" dt="2021-05-25T19:01:08.960" v="343" actId="478"/>
          <ac:grpSpMkLst>
            <pc:docMk/>
            <pc:sldMk cId="100584857" sldId="270"/>
            <ac:grpSpMk id="23" creationId="{10AB1C87-0D2C-4261-9A87-FBF06DE67472}"/>
          </ac:grpSpMkLst>
        </pc:grpChg>
        <pc:picChg chg="mod topLvl modCrop">
          <ac:chgData name="Carl Money" userId="8b169032-b970-46f9-8f34-ef31f480becf" providerId="ADAL" clId="{E4ABC498-4428-409A-898E-0D3834039998}" dt="2021-05-25T19:05:58.158" v="398" actId="164"/>
          <ac:picMkLst>
            <pc:docMk/>
            <pc:sldMk cId="100584857" sldId="270"/>
            <ac:picMk id="7" creationId="{0F93F199-72CD-4696-9D06-35253B615B7A}"/>
          </ac:picMkLst>
        </pc:picChg>
        <pc:picChg chg="ord">
          <ac:chgData name="Carl Money" userId="8b169032-b970-46f9-8f34-ef31f480becf" providerId="ADAL" clId="{E4ABC498-4428-409A-898E-0D3834039998}" dt="2021-05-25T19:00:55.487" v="336" actId="167"/>
          <ac:picMkLst>
            <pc:docMk/>
            <pc:sldMk cId="100584857" sldId="270"/>
            <ac:picMk id="8" creationId="{B9A4CF8D-1879-4F00-AF83-79DF81D9B15D}"/>
          </ac:picMkLst>
        </pc:picChg>
        <pc:cxnChg chg="del">
          <ac:chgData name="Carl Money" userId="8b169032-b970-46f9-8f34-ef31f480becf" providerId="ADAL" clId="{E4ABC498-4428-409A-898E-0D3834039998}" dt="2021-05-25T19:01:16.714" v="346" actId="478"/>
          <ac:cxnSpMkLst>
            <pc:docMk/>
            <pc:sldMk cId="100584857" sldId="270"/>
            <ac:cxnSpMk id="6" creationId="{91237B2E-4CCC-4B08-99E4-A55DEE48C2B0}"/>
          </ac:cxnSpMkLst>
        </pc:cxnChg>
      </pc:sldChg>
      <pc:sldChg chg="add del">
        <pc:chgData name="Carl Money" userId="8b169032-b970-46f9-8f34-ef31f480becf" providerId="ADAL" clId="{E4ABC498-4428-409A-898E-0D3834039998}" dt="2021-05-25T18:43:50.674" v="202" actId="2696"/>
        <pc:sldMkLst>
          <pc:docMk/>
          <pc:sldMk cId="4192198685" sldId="270"/>
        </pc:sldMkLst>
      </pc:sldChg>
      <pc:sldChg chg="addSp delSp modSp add modAnim">
        <pc:chgData name="Carl Money" userId="8b169032-b970-46f9-8f34-ef31f480becf" providerId="ADAL" clId="{E4ABC498-4428-409A-898E-0D3834039998}" dt="2021-05-25T19:12:34.309" v="465" actId="14100"/>
        <pc:sldMkLst>
          <pc:docMk/>
          <pc:sldMk cId="178287580" sldId="271"/>
        </pc:sldMkLst>
        <pc:spChg chg="mod">
          <ac:chgData name="Carl Money" userId="8b169032-b970-46f9-8f34-ef31f480becf" providerId="ADAL" clId="{E4ABC498-4428-409A-898E-0D3834039998}" dt="2021-05-25T18:46:47.973" v="231" actId="14100"/>
          <ac:spMkLst>
            <pc:docMk/>
            <pc:sldMk cId="178287580" sldId="271"/>
            <ac:spMk id="2" creationId="{78CD8552-6804-433A-A7AF-0C1A9CA3151A}"/>
          </ac:spMkLst>
        </pc:spChg>
        <pc:spChg chg="del">
          <ac:chgData name="Carl Money" userId="8b169032-b970-46f9-8f34-ef31f480becf" providerId="ADAL" clId="{E4ABC498-4428-409A-898E-0D3834039998}" dt="2021-05-25T19:06:33.136" v="403" actId="478"/>
          <ac:spMkLst>
            <pc:docMk/>
            <pc:sldMk cId="178287580" sldId="271"/>
            <ac:spMk id="3" creationId="{68BB526B-2984-4984-AA6E-497D5064F0CE}"/>
          </ac:spMkLst>
        </pc:spChg>
        <pc:spChg chg="add mod">
          <ac:chgData name="Carl Money" userId="8b169032-b970-46f9-8f34-ef31f480becf" providerId="ADAL" clId="{E4ABC498-4428-409A-898E-0D3834039998}" dt="2021-05-25T19:09:52.692" v="443" actId="164"/>
          <ac:spMkLst>
            <pc:docMk/>
            <pc:sldMk cId="178287580" sldId="271"/>
            <ac:spMk id="5" creationId="{AAECB6B2-B5E7-4D3B-9017-D8A9FFE649AD}"/>
          </ac:spMkLst>
        </pc:spChg>
        <pc:spChg chg="del">
          <ac:chgData name="Carl Money" userId="8b169032-b970-46f9-8f34-ef31f480becf" providerId="ADAL" clId="{E4ABC498-4428-409A-898E-0D3834039998}" dt="2021-05-25T19:06:49.019" v="410" actId="478"/>
          <ac:spMkLst>
            <pc:docMk/>
            <pc:sldMk cId="178287580" sldId="271"/>
            <ac:spMk id="11" creationId="{D7FE9209-0493-4A50-AF5D-92CFA0D76800}"/>
          </ac:spMkLst>
        </pc:spChg>
        <pc:spChg chg="del">
          <ac:chgData name="Carl Money" userId="8b169032-b970-46f9-8f34-ef31f480becf" providerId="ADAL" clId="{E4ABC498-4428-409A-898E-0D3834039998}" dt="2021-05-25T19:06:35.926" v="404" actId="478"/>
          <ac:spMkLst>
            <pc:docMk/>
            <pc:sldMk cId="178287580" sldId="271"/>
            <ac:spMk id="12" creationId="{75237FD2-F4E2-4A3B-883C-71FA37A03949}"/>
          </ac:spMkLst>
        </pc:spChg>
        <pc:spChg chg="del">
          <ac:chgData name="Carl Money" userId="8b169032-b970-46f9-8f34-ef31f480becf" providerId="ADAL" clId="{E4ABC498-4428-409A-898E-0D3834039998}" dt="2021-05-25T19:06:31.533" v="402" actId="478"/>
          <ac:spMkLst>
            <pc:docMk/>
            <pc:sldMk cId="178287580" sldId="271"/>
            <ac:spMk id="13" creationId="{3D1A042D-23EC-46D6-B8E9-F3D6558E9A05}"/>
          </ac:spMkLst>
        </pc:spChg>
        <pc:spChg chg="del">
          <ac:chgData name="Carl Money" userId="8b169032-b970-46f9-8f34-ef31f480becf" providerId="ADAL" clId="{E4ABC498-4428-409A-898E-0D3834039998}" dt="2021-05-25T18:56:04.480" v="335" actId="478"/>
          <ac:spMkLst>
            <pc:docMk/>
            <pc:sldMk cId="178287580" sldId="271"/>
            <ac:spMk id="14" creationId="{3CF33048-7295-4FB8-AAF2-A9C28CF80A2E}"/>
          </ac:spMkLst>
        </pc:spChg>
        <pc:spChg chg="del">
          <ac:chgData name="Carl Money" userId="8b169032-b970-46f9-8f34-ef31f480becf" providerId="ADAL" clId="{E4ABC498-4428-409A-898E-0D3834039998}" dt="2021-05-25T18:56:03.649" v="334" actId="478"/>
          <ac:spMkLst>
            <pc:docMk/>
            <pc:sldMk cId="178287580" sldId="271"/>
            <ac:spMk id="15" creationId="{064D1048-2A0E-4697-B1D0-497545D0692C}"/>
          </ac:spMkLst>
        </pc:spChg>
        <pc:spChg chg="del">
          <ac:chgData name="Carl Money" userId="8b169032-b970-46f9-8f34-ef31f480becf" providerId="ADAL" clId="{E4ABC498-4428-409A-898E-0D3834039998}" dt="2021-05-25T19:06:39.455" v="405" actId="478"/>
          <ac:spMkLst>
            <pc:docMk/>
            <pc:sldMk cId="178287580" sldId="271"/>
            <ac:spMk id="16" creationId="{937E9FDF-E3AB-4D43-99B1-6C46F7A5EE69}"/>
          </ac:spMkLst>
        </pc:spChg>
        <pc:spChg chg="del">
          <ac:chgData name="Carl Money" userId="8b169032-b970-46f9-8f34-ef31f480becf" providerId="ADAL" clId="{E4ABC498-4428-409A-898E-0D3834039998}" dt="2021-05-25T19:06:44.265" v="407" actId="478"/>
          <ac:spMkLst>
            <pc:docMk/>
            <pc:sldMk cId="178287580" sldId="271"/>
            <ac:spMk id="18" creationId="{08211FE9-A1E3-4752-9C18-C2053D419E7D}"/>
          </ac:spMkLst>
        </pc:spChg>
        <pc:spChg chg="del topLvl">
          <ac:chgData name="Carl Money" userId="8b169032-b970-46f9-8f34-ef31f480becf" providerId="ADAL" clId="{E4ABC498-4428-409A-898E-0D3834039998}" dt="2021-05-25T19:07:29.023" v="415" actId="478"/>
          <ac:spMkLst>
            <pc:docMk/>
            <pc:sldMk cId="178287580" sldId="271"/>
            <ac:spMk id="19" creationId="{4C149D52-407B-4414-98F0-7A46D27B5ECC}"/>
          </ac:spMkLst>
        </pc:spChg>
        <pc:spChg chg="del">
          <ac:chgData name="Carl Money" userId="8b169032-b970-46f9-8f34-ef31f480becf" providerId="ADAL" clId="{E4ABC498-4428-409A-898E-0D3834039998}" dt="2021-05-25T19:06:46.139" v="408" actId="478"/>
          <ac:spMkLst>
            <pc:docMk/>
            <pc:sldMk cId="178287580" sldId="271"/>
            <ac:spMk id="21" creationId="{EFBB8C9E-E169-4819-967E-7CC218679AFD}"/>
          </ac:spMkLst>
        </pc:spChg>
        <pc:spChg chg="del topLvl">
          <ac:chgData name="Carl Money" userId="8b169032-b970-46f9-8f34-ef31f480becf" providerId="ADAL" clId="{E4ABC498-4428-409A-898E-0D3834039998}" dt="2021-05-25T19:06:47.620" v="409" actId="478"/>
          <ac:spMkLst>
            <pc:docMk/>
            <pc:sldMk cId="178287580" sldId="271"/>
            <ac:spMk id="22" creationId="{087B951C-E3B9-4A84-BA39-7886E201AF58}"/>
          </ac:spMkLst>
        </pc:spChg>
        <pc:spChg chg="add mod">
          <ac:chgData name="Carl Money" userId="8b169032-b970-46f9-8f34-ef31f480becf" providerId="ADAL" clId="{E4ABC498-4428-409A-898E-0D3834039998}" dt="2021-05-25T19:09:52.692" v="443" actId="164"/>
          <ac:spMkLst>
            <pc:docMk/>
            <pc:sldMk cId="178287580" sldId="271"/>
            <ac:spMk id="24" creationId="{90E9939F-4EE4-4A29-87E9-B7D3972D2C4C}"/>
          </ac:spMkLst>
        </pc:spChg>
        <pc:spChg chg="add mod">
          <ac:chgData name="Carl Money" userId="8b169032-b970-46f9-8f34-ef31f480becf" providerId="ADAL" clId="{E4ABC498-4428-409A-898E-0D3834039998}" dt="2021-05-25T19:09:52.692" v="443" actId="164"/>
          <ac:spMkLst>
            <pc:docMk/>
            <pc:sldMk cId="178287580" sldId="271"/>
            <ac:spMk id="25" creationId="{643C05D3-3ED0-4A0A-A1E4-935548223AF0}"/>
          </ac:spMkLst>
        </pc:spChg>
        <pc:spChg chg="add mod">
          <ac:chgData name="Carl Money" userId="8b169032-b970-46f9-8f34-ef31f480becf" providerId="ADAL" clId="{E4ABC498-4428-409A-898E-0D3834039998}" dt="2021-05-25T19:11:24.782" v="462" actId="164"/>
          <ac:spMkLst>
            <pc:docMk/>
            <pc:sldMk cId="178287580" sldId="271"/>
            <ac:spMk id="28" creationId="{AE7008DF-E71A-4671-A302-C81A86D34990}"/>
          </ac:spMkLst>
        </pc:spChg>
        <pc:spChg chg="add mod">
          <ac:chgData name="Carl Money" userId="8b169032-b970-46f9-8f34-ef31f480becf" providerId="ADAL" clId="{E4ABC498-4428-409A-898E-0D3834039998}" dt="2021-05-25T19:11:24.782" v="462" actId="164"/>
          <ac:spMkLst>
            <pc:docMk/>
            <pc:sldMk cId="178287580" sldId="271"/>
            <ac:spMk id="29" creationId="{716BC729-319B-4A0F-8F59-F0DB8B509989}"/>
          </ac:spMkLst>
        </pc:spChg>
        <pc:grpChg chg="del">
          <ac:chgData name="Carl Money" userId="8b169032-b970-46f9-8f34-ef31f480becf" providerId="ADAL" clId="{E4ABC498-4428-409A-898E-0D3834039998}" dt="2021-05-25T19:06:35.926" v="404" actId="478"/>
          <ac:grpSpMkLst>
            <pc:docMk/>
            <pc:sldMk cId="178287580" sldId="271"/>
            <ac:grpSpMk id="4" creationId="{38F674B2-EAE2-45ED-BCE0-8D5E78D445BC}"/>
          </ac:grpSpMkLst>
        </pc:grpChg>
        <pc:grpChg chg="add mod">
          <ac:chgData name="Carl Money" userId="8b169032-b970-46f9-8f34-ef31f480becf" providerId="ADAL" clId="{E4ABC498-4428-409A-898E-0D3834039998}" dt="2021-05-25T19:10:33.954" v="449" actId="164"/>
          <ac:grpSpMkLst>
            <pc:docMk/>
            <pc:sldMk cId="178287580" sldId="271"/>
            <ac:grpSpMk id="17" creationId="{9B547BE1-291F-45DB-94BA-A03DD16C502F}"/>
          </ac:grpSpMkLst>
        </pc:grpChg>
        <pc:grpChg chg="del mod topLvl">
          <ac:chgData name="Carl Money" userId="8b169032-b970-46f9-8f34-ef31f480becf" providerId="ADAL" clId="{E4ABC498-4428-409A-898E-0D3834039998}" dt="2021-05-25T19:07:29.023" v="415" actId="478"/>
          <ac:grpSpMkLst>
            <pc:docMk/>
            <pc:sldMk cId="178287580" sldId="271"/>
            <ac:grpSpMk id="20" creationId="{650B12CC-BC82-40D3-B256-182786A1CEB3}"/>
          </ac:grpSpMkLst>
        </pc:grpChg>
        <pc:grpChg chg="del">
          <ac:chgData name="Carl Money" userId="8b169032-b970-46f9-8f34-ef31f480becf" providerId="ADAL" clId="{E4ABC498-4428-409A-898E-0D3834039998}" dt="2021-05-25T19:06:47.620" v="409" actId="478"/>
          <ac:grpSpMkLst>
            <pc:docMk/>
            <pc:sldMk cId="178287580" sldId="271"/>
            <ac:grpSpMk id="23" creationId="{10AB1C87-0D2C-4261-9A87-FBF06DE67472}"/>
          </ac:grpSpMkLst>
        </pc:grpChg>
        <pc:grpChg chg="add mod">
          <ac:chgData name="Carl Money" userId="8b169032-b970-46f9-8f34-ef31f480becf" providerId="ADAL" clId="{E4ABC498-4428-409A-898E-0D3834039998}" dt="2021-05-25T19:11:24.782" v="462" actId="164"/>
          <ac:grpSpMkLst>
            <pc:docMk/>
            <pc:sldMk cId="178287580" sldId="271"/>
            <ac:grpSpMk id="27" creationId="{28CCCF62-CA7B-4B66-88D9-192C8D8D40BC}"/>
          </ac:grpSpMkLst>
        </pc:grpChg>
        <pc:grpChg chg="add mod ord">
          <ac:chgData name="Carl Money" userId="8b169032-b970-46f9-8f34-ef31f480becf" providerId="ADAL" clId="{E4ABC498-4428-409A-898E-0D3834039998}" dt="2021-05-25T19:12:34.309" v="465" actId="14100"/>
          <ac:grpSpMkLst>
            <pc:docMk/>
            <pc:sldMk cId="178287580" sldId="271"/>
            <ac:grpSpMk id="30" creationId="{2B842C85-D2D1-40F1-8EDE-10E751EA28C5}"/>
          </ac:grpSpMkLst>
        </pc:grpChg>
        <pc:picChg chg="mod topLvl modCrop">
          <ac:chgData name="Carl Money" userId="8b169032-b970-46f9-8f34-ef31f480becf" providerId="ADAL" clId="{E4ABC498-4428-409A-898E-0D3834039998}" dt="2021-05-25T19:09:52.692" v="443" actId="164"/>
          <ac:picMkLst>
            <pc:docMk/>
            <pc:sldMk cId="178287580" sldId="271"/>
            <ac:picMk id="7" creationId="{0F93F199-72CD-4696-9D06-35253B615B7A}"/>
          </ac:picMkLst>
        </pc:picChg>
        <pc:picChg chg="ord">
          <ac:chgData name="Carl Money" userId="8b169032-b970-46f9-8f34-ef31f480becf" providerId="ADAL" clId="{E4ABC498-4428-409A-898E-0D3834039998}" dt="2021-05-25T19:06:28.047" v="401" actId="167"/>
          <ac:picMkLst>
            <pc:docMk/>
            <pc:sldMk cId="178287580" sldId="271"/>
            <ac:picMk id="8" creationId="{B9A4CF8D-1879-4F00-AF83-79DF81D9B15D}"/>
          </ac:picMkLst>
        </pc:picChg>
        <pc:picChg chg="add mod modCrop">
          <ac:chgData name="Carl Money" userId="8b169032-b970-46f9-8f34-ef31f480becf" providerId="ADAL" clId="{E4ABC498-4428-409A-898E-0D3834039998}" dt="2021-05-25T19:10:33.954" v="449" actId="164"/>
          <ac:picMkLst>
            <pc:docMk/>
            <pc:sldMk cId="178287580" sldId="271"/>
            <ac:picMk id="26" creationId="{1D306C92-825C-45B4-BAA1-DFEFC30863C4}"/>
          </ac:picMkLst>
        </pc:picChg>
        <pc:cxnChg chg="del">
          <ac:chgData name="Carl Money" userId="8b169032-b970-46f9-8f34-ef31f480becf" providerId="ADAL" clId="{E4ABC498-4428-409A-898E-0D3834039998}" dt="2021-05-25T19:06:41.647" v="406" actId="478"/>
          <ac:cxnSpMkLst>
            <pc:docMk/>
            <pc:sldMk cId="178287580" sldId="271"/>
            <ac:cxnSpMk id="6" creationId="{91237B2E-4CCC-4B08-99E4-A55DEE48C2B0}"/>
          </ac:cxnSpMkLst>
        </pc:cxnChg>
      </pc:sldChg>
      <pc:sldChg chg="add del">
        <pc:chgData name="Carl Money" userId="8b169032-b970-46f9-8f34-ef31f480becf" providerId="ADAL" clId="{E4ABC498-4428-409A-898E-0D3834039998}" dt="2021-05-25T18:43:50.663" v="200" actId="2696"/>
        <pc:sldMkLst>
          <pc:docMk/>
          <pc:sldMk cId="3375594667" sldId="271"/>
        </pc:sldMkLst>
      </pc:sldChg>
      <pc:sldChg chg="modSp add ord">
        <pc:chgData name="Carl Money" userId="8b169032-b970-46f9-8f34-ef31f480becf" providerId="ADAL" clId="{E4ABC498-4428-409A-898E-0D3834039998}" dt="2021-05-25T19:49:09.311" v="1269"/>
        <pc:sldMkLst>
          <pc:docMk/>
          <pc:sldMk cId="4053601460" sldId="272"/>
        </pc:sldMkLst>
        <pc:spChg chg="mod">
          <ac:chgData name="Carl Money" userId="8b169032-b970-46f9-8f34-ef31f480becf" providerId="ADAL" clId="{E4ABC498-4428-409A-898E-0D3834039998}" dt="2021-05-25T19:37:46.150" v="708" actId="20577"/>
          <ac:spMkLst>
            <pc:docMk/>
            <pc:sldMk cId="4053601460" sldId="272"/>
            <ac:spMk id="2" creationId="{126758B0-3C6D-4399-B315-B01D07329916}"/>
          </ac:spMkLst>
        </pc:spChg>
        <pc:spChg chg="mod">
          <ac:chgData name="Carl Money" userId="8b169032-b970-46f9-8f34-ef31f480becf" providerId="ADAL" clId="{E4ABC498-4428-409A-898E-0D3834039998}" dt="2021-05-25T19:49:09.311" v="1269"/>
          <ac:spMkLst>
            <pc:docMk/>
            <pc:sldMk cId="4053601460" sldId="272"/>
            <ac:spMk id="3" creationId="{9B6F2C8B-11EA-4FEC-986F-3E634AE49D31}"/>
          </ac:spMkLst>
        </pc:spChg>
      </pc:sldChg>
      <pc:sldChg chg="addSp delSp add del ord">
        <pc:chgData name="Carl Money" userId="8b169032-b970-46f9-8f34-ef31f480becf" providerId="ADAL" clId="{E4ABC498-4428-409A-898E-0D3834039998}" dt="2021-05-25T19:49:33.412" v="1270" actId="2696"/>
        <pc:sldMkLst>
          <pc:docMk/>
          <pc:sldMk cId="768508749" sldId="273"/>
        </pc:sldMkLst>
        <pc:picChg chg="add">
          <ac:chgData name="Carl Money" userId="8b169032-b970-46f9-8f34-ef31f480becf" providerId="ADAL" clId="{E4ABC498-4428-409A-898E-0D3834039998}" dt="2021-05-25T19:46:58.769" v="1261"/>
          <ac:picMkLst>
            <pc:docMk/>
            <pc:sldMk cId="768508749" sldId="273"/>
            <ac:picMk id="2" creationId="{83FB708F-E0AA-467F-B5E1-0D00080568B1}"/>
          </ac:picMkLst>
        </pc:picChg>
        <pc:picChg chg="del">
          <ac:chgData name="Carl Money" userId="8b169032-b970-46f9-8f34-ef31f480becf" providerId="ADAL" clId="{E4ABC498-4428-409A-898E-0D3834039998}" dt="2021-05-25T19:46:52.632" v="1259" actId="478"/>
          <ac:picMkLst>
            <pc:docMk/>
            <pc:sldMk cId="768508749" sldId="273"/>
            <ac:picMk id="8" creationId="{B9A4CF8D-1879-4F00-AF83-79DF81D9B15D}"/>
          </ac:picMkLst>
        </pc:picChg>
        <pc:picChg chg="del">
          <ac:chgData name="Carl Money" userId="8b169032-b970-46f9-8f34-ef31f480becf" providerId="ADAL" clId="{E4ABC498-4428-409A-898E-0D3834039998}" dt="2021-05-25T19:46:53.604" v="1260" actId="478"/>
          <ac:picMkLst>
            <pc:docMk/>
            <pc:sldMk cId="768508749" sldId="273"/>
            <ac:picMk id="10" creationId="{F7CBD156-00EE-4149-B142-F33F3BFCDDF4}"/>
          </ac:picMkLst>
        </pc:picChg>
      </pc:sldChg>
      <pc:sldChg chg="addSp delSp modSp add">
        <pc:chgData name="Carl Money" userId="8b169032-b970-46f9-8f34-ef31f480becf" providerId="ADAL" clId="{E4ABC498-4428-409A-898E-0D3834039998}" dt="2021-05-25T19:47:34.913" v="1266" actId="1076"/>
        <pc:sldMkLst>
          <pc:docMk/>
          <pc:sldMk cId="4073667450" sldId="274"/>
        </pc:sldMkLst>
        <pc:spChg chg="del">
          <ac:chgData name="Carl Money" userId="8b169032-b970-46f9-8f34-ef31f480becf" providerId="ADAL" clId="{E4ABC498-4428-409A-898E-0D3834039998}" dt="2021-05-25T19:47:22.187" v="1263" actId="478"/>
          <ac:spMkLst>
            <pc:docMk/>
            <pc:sldMk cId="4073667450" sldId="274"/>
            <ac:spMk id="3" creationId="{9B6F2C8B-11EA-4FEC-986F-3E634AE49D31}"/>
          </ac:spMkLst>
        </pc:spChg>
        <pc:spChg chg="add mod">
          <ac:chgData name="Carl Money" userId="8b169032-b970-46f9-8f34-ef31f480becf" providerId="ADAL" clId="{E4ABC498-4428-409A-898E-0D3834039998}" dt="2021-05-25T19:47:22.187" v="1263" actId="478"/>
          <ac:spMkLst>
            <pc:docMk/>
            <pc:sldMk cId="4073667450" sldId="274"/>
            <ac:spMk id="5" creationId="{5A4FA426-21B5-403A-A7E9-82C91125E181}"/>
          </ac:spMkLst>
        </pc:spChg>
        <pc:picChg chg="add mod">
          <ac:chgData name="Carl Money" userId="8b169032-b970-46f9-8f34-ef31f480becf" providerId="ADAL" clId="{E4ABC498-4428-409A-898E-0D3834039998}" dt="2021-05-25T19:47:34.913" v="1266" actId="1076"/>
          <ac:picMkLst>
            <pc:docMk/>
            <pc:sldMk cId="4073667450" sldId="274"/>
            <ac:picMk id="6" creationId="{4A556DC1-9832-4DFF-9D3C-683DD0CAEA10}"/>
          </ac:picMkLst>
        </pc:picChg>
      </pc:sldChg>
      <pc:sldChg chg="modSp add ord">
        <pc:chgData name="Carl Money" userId="8b169032-b970-46f9-8f34-ef31f480becf" providerId="ADAL" clId="{E4ABC498-4428-409A-898E-0D3834039998}" dt="2021-05-25T20:01:30.744" v="1466" actId="20577"/>
        <pc:sldMkLst>
          <pc:docMk/>
          <pc:sldMk cId="765134023" sldId="275"/>
        </pc:sldMkLst>
        <pc:spChg chg="mod">
          <ac:chgData name="Carl Money" userId="8b169032-b970-46f9-8f34-ef31f480becf" providerId="ADAL" clId="{E4ABC498-4428-409A-898E-0D3834039998}" dt="2021-05-25T19:49:53.981" v="1282" actId="20577"/>
          <ac:spMkLst>
            <pc:docMk/>
            <pc:sldMk cId="765134023" sldId="275"/>
            <ac:spMk id="2" creationId="{126758B0-3C6D-4399-B315-B01D07329916}"/>
          </ac:spMkLst>
        </pc:spChg>
        <pc:spChg chg="mod">
          <ac:chgData name="Carl Money" userId="8b169032-b970-46f9-8f34-ef31f480becf" providerId="ADAL" clId="{E4ABC498-4428-409A-898E-0D3834039998}" dt="2021-05-25T20:01:30.744" v="1466" actId="20577"/>
          <ac:spMkLst>
            <pc:docMk/>
            <pc:sldMk cId="765134023" sldId="275"/>
            <ac:spMk id="3" creationId="{9B6F2C8B-11EA-4FEC-986F-3E634AE49D31}"/>
          </ac:spMkLst>
        </pc:spChg>
      </pc:sldChg>
      <pc:sldChg chg="addSp delSp modSp add">
        <pc:chgData name="Carl Money" userId="8b169032-b970-46f9-8f34-ef31f480becf" providerId="ADAL" clId="{E4ABC498-4428-409A-898E-0D3834039998}" dt="2021-05-25T20:02:22.866" v="1474" actId="1076"/>
        <pc:sldMkLst>
          <pc:docMk/>
          <pc:sldMk cId="3971899998" sldId="276"/>
        </pc:sldMkLst>
        <pc:spChg chg="del">
          <ac:chgData name="Carl Money" userId="8b169032-b970-46f9-8f34-ef31f480becf" providerId="ADAL" clId="{E4ABC498-4428-409A-898E-0D3834039998}" dt="2021-05-25T20:02:03.819" v="1468" actId="478"/>
          <ac:spMkLst>
            <pc:docMk/>
            <pc:sldMk cId="3971899998" sldId="276"/>
            <ac:spMk id="3" creationId="{9B6F2C8B-11EA-4FEC-986F-3E634AE49D31}"/>
          </ac:spMkLst>
        </pc:spChg>
        <pc:spChg chg="add del mod">
          <ac:chgData name="Carl Money" userId="8b169032-b970-46f9-8f34-ef31f480becf" providerId="ADAL" clId="{E4ABC498-4428-409A-898E-0D3834039998}" dt="2021-05-25T20:02:17.468" v="1472" actId="478"/>
          <ac:spMkLst>
            <pc:docMk/>
            <pc:sldMk cId="3971899998" sldId="276"/>
            <ac:spMk id="5" creationId="{24D6AD7F-9F96-499E-A081-A9C8051A1BBD}"/>
          </ac:spMkLst>
        </pc:spChg>
        <pc:picChg chg="add mod">
          <ac:chgData name="Carl Money" userId="8b169032-b970-46f9-8f34-ef31f480becf" providerId="ADAL" clId="{E4ABC498-4428-409A-898E-0D3834039998}" dt="2021-05-25T20:02:22.866" v="1474" actId="1076"/>
          <ac:picMkLst>
            <pc:docMk/>
            <pc:sldMk cId="3971899998" sldId="276"/>
            <ac:picMk id="6" creationId="{9047891C-C63D-4909-A75F-54DB5327F9C2}"/>
          </ac:picMkLst>
        </pc:picChg>
      </pc:sldChg>
      <pc:sldChg chg="modSp add ord">
        <pc:chgData name="Carl Money" userId="8b169032-b970-46f9-8f34-ef31f480becf" providerId="ADAL" clId="{E4ABC498-4428-409A-898E-0D3834039998}" dt="2021-05-25T20:06:27.354" v="1524" actId="20577"/>
        <pc:sldMkLst>
          <pc:docMk/>
          <pc:sldMk cId="1118077005" sldId="277"/>
        </pc:sldMkLst>
        <pc:spChg chg="mod">
          <ac:chgData name="Carl Money" userId="8b169032-b970-46f9-8f34-ef31f480becf" providerId="ADAL" clId="{E4ABC498-4428-409A-898E-0D3834039998}" dt="2021-05-25T20:06:27.354" v="1524" actId="20577"/>
          <ac:spMkLst>
            <pc:docMk/>
            <pc:sldMk cId="1118077005" sldId="277"/>
            <ac:spMk id="4" creationId="{04BD647B-FAD5-4243-B3DF-9DEB0F34F9B8}"/>
          </ac:spMkLst>
        </pc:spChg>
        <pc:spChg chg="mod">
          <ac:chgData name="Carl Money" userId="8b169032-b970-46f9-8f34-ef31f480becf" providerId="ADAL" clId="{E4ABC498-4428-409A-898E-0D3834039998}" dt="2021-05-25T20:06:21.021" v="1506"/>
          <ac:spMkLst>
            <pc:docMk/>
            <pc:sldMk cId="1118077005" sldId="277"/>
            <ac:spMk id="6" creationId="{340AA5E4-7A2A-4ED0-BDBA-8B2110858250}"/>
          </ac:spMkLst>
        </pc:spChg>
      </pc:sldChg>
      <pc:sldChg chg="modSp add del ord">
        <pc:chgData name="Carl Money" userId="8b169032-b970-46f9-8f34-ef31f480becf" providerId="ADAL" clId="{E4ABC498-4428-409A-898E-0D3834039998}" dt="2021-05-25T20:05:25.969" v="1496" actId="2696"/>
        <pc:sldMkLst>
          <pc:docMk/>
          <pc:sldMk cId="3990243960" sldId="277"/>
        </pc:sldMkLst>
        <pc:spChg chg="mod">
          <ac:chgData name="Carl Money" userId="8b169032-b970-46f9-8f34-ef31f480becf" providerId="ADAL" clId="{E4ABC498-4428-409A-898E-0D3834039998}" dt="2021-05-25T20:05:04.888" v="1494" actId="1076"/>
          <ac:spMkLst>
            <pc:docMk/>
            <pc:sldMk cId="3990243960" sldId="277"/>
            <ac:spMk id="4" creationId="{04BD647B-FAD5-4243-B3DF-9DEB0F34F9B8}"/>
          </ac:spMkLst>
        </pc:spChg>
        <pc:spChg chg="mod">
          <ac:chgData name="Carl Money" userId="8b169032-b970-46f9-8f34-ef31f480becf" providerId="ADAL" clId="{E4ABC498-4428-409A-898E-0D3834039998}" dt="2021-05-25T20:05:11.509" v="1495" actId="1076"/>
          <ac:spMkLst>
            <pc:docMk/>
            <pc:sldMk cId="3990243960" sldId="277"/>
            <ac:spMk id="6" creationId="{340AA5E4-7A2A-4ED0-BDBA-8B2110858250}"/>
          </ac:spMkLst>
        </pc:spChg>
      </pc:sldChg>
      <pc:sldChg chg="modSp add ord">
        <pc:chgData name="Carl Money" userId="8b169032-b970-46f9-8f34-ef31f480becf" providerId="ADAL" clId="{E4ABC498-4428-409A-898E-0D3834039998}" dt="2021-05-25T20:11:32.092" v="1587" actId="20577"/>
        <pc:sldMkLst>
          <pc:docMk/>
          <pc:sldMk cId="2608503943" sldId="278"/>
        </pc:sldMkLst>
        <pc:spChg chg="mod">
          <ac:chgData name="Carl Money" userId="8b169032-b970-46f9-8f34-ef31f480becf" providerId="ADAL" clId="{E4ABC498-4428-409A-898E-0D3834039998}" dt="2021-05-25T20:08:55.683" v="1544" actId="20577"/>
          <ac:spMkLst>
            <pc:docMk/>
            <pc:sldMk cId="2608503943" sldId="278"/>
            <ac:spMk id="2" creationId="{126758B0-3C6D-4399-B315-B01D07329916}"/>
          </ac:spMkLst>
        </pc:spChg>
        <pc:spChg chg="mod">
          <ac:chgData name="Carl Money" userId="8b169032-b970-46f9-8f34-ef31f480becf" providerId="ADAL" clId="{E4ABC498-4428-409A-898E-0D3834039998}" dt="2021-05-25T20:11:32.092" v="1587" actId="20577"/>
          <ac:spMkLst>
            <pc:docMk/>
            <pc:sldMk cId="2608503943" sldId="278"/>
            <ac:spMk id="3" creationId="{9B6F2C8B-11EA-4FEC-986F-3E634AE49D31}"/>
          </ac:spMkLst>
        </pc:spChg>
      </pc:sldChg>
      <pc:sldChg chg="addSp delSp modSp add modAnim">
        <pc:chgData name="Carl Money" userId="8b169032-b970-46f9-8f34-ef31f480becf" providerId="ADAL" clId="{E4ABC498-4428-409A-898E-0D3834039998}" dt="2021-05-25T20:40:02.368" v="1980" actId="166"/>
        <pc:sldMkLst>
          <pc:docMk/>
          <pc:sldMk cId="785412813" sldId="279"/>
        </pc:sldMkLst>
        <pc:spChg chg="mod">
          <ac:chgData name="Carl Money" userId="8b169032-b970-46f9-8f34-ef31f480becf" providerId="ADAL" clId="{E4ABC498-4428-409A-898E-0D3834039998}" dt="2021-05-25T20:20:18.771" v="1658" actId="1076"/>
          <ac:spMkLst>
            <pc:docMk/>
            <pc:sldMk cId="785412813" sldId="279"/>
            <ac:spMk id="2" creationId="{126758B0-3C6D-4399-B315-B01D07329916}"/>
          </ac:spMkLst>
        </pc:spChg>
        <pc:spChg chg="del">
          <ac:chgData name="Carl Money" userId="8b169032-b970-46f9-8f34-ef31f480becf" providerId="ADAL" clId="{E4ABC498-4428-409A-898E-0D3834039998}" dt="2021-05-25T20:12:06.517" v="1589" actId="478"/>
          <ac:spMkLst>
            <pc:docMk/>
            <pc:sldMk cId="785412813" sldId="279"/>
            <ac:spMk id="3" creationId="{9B6F2C8B-11EA-4FEC-986F-3E634AE49D31}"/>
          </ac:spMkLst>
        </pc:spChg>
        <pc:spChg chg="add del mod">
          <ac:chgData name="Carl Money" userId="8b169032-b970-46f9-8f34-ef31f480becf" providerId="ADAL" clId="{E4ABC498-4428-409A-898E-0D3834039998}" dt="2021-05-25T20:12:08.790" v="1590" actId="478"/>
          <ac:spMkLst>
            <pc:docMk/>
            <pc:sldMk cId="785412813" sldId="279"/>
            <ac:spMk id="5" creationId="{E9419697-3CAB-4F9A-B2E3-2C6EC0766B7A}"/>
          </ac:spMkLst>
        </pc:spChg>
        <pc:spChg chg="add mod">
          <ac:chgData name="Carl Money" userId="8b169032-b970-46f9-8f34-ef31f480becf" providerId="ADAL" clId="{E4ABC498-4428-409A-898E-0D3834039998}" dt="2021-05-25T20:29:10.801" v="1829"/>
          <ac:spMkLst>
            <pc:docMk/>
            <pc:sldMk cId="785412813" sldId="279"/>
            <ac:spMk id="36" creationId="{028AE831-60CD-4EFB-9EB9-F80DB8C2FD16}"/>
          </ac:spMkLst>
        </pc:spChg>
        <pc:spChg chg="add mod">
          <ac:chgData name="Carl Money" userId="8b169032-b970-46f9-8f34-ef31f480becf" providerId="ADAL" clId="{E4ABC498-4428-409A-898E-0D3834039998}" dt="2021-05-25T20:36:10.723" v="1939" actId="207"/>
          <ac:spMkLst>
            <pc:docMk/>
            <pc:sldMk cId="785412813" sldId="279"/>
            <ac:spMk id="37" creationId="{B657E36A-66FE-4D8F-8944-16C5519CA9DF}"/>
          </ac:spMkLst>
        </pc:spChg>
        <pc:spChg chg="add mod">
          <ac:chgData name="Carl Money" userId="8b169032-b970-46f9-8f34-ef31f480becf" providerId="ADAL" clId="{E4ABC498-4428-409A-898E-0D3834039998}" dt="2021-05-25T20:36:12.950" v="1940" actId="207"/>
          <ac:spMkLst>
            <pc:docMk/>
            <pc:sldMk cId="785412813" sldId="279"/>
            <ac:spMk id="38" creationId="{8AE6A2B7-8FF7-4237-AD79-2FF9E3C72518}"/>
          </ac:spMkLst>
        </pc:spChg>
        <pc:spChg chg="add mod">
          <ac:chgData name="Carl Money" userId="8b169032-b970-46f9-8f34-ef31f480becf" providerId="ADAL" clId="{E4ABC498-4428-409A-898E-0D3834039998}" dt="2021-05-25T20:36:16.368" v="1941" actId="207"/>
          <ac:spMkLst>
            <pc:docMk/>
            <pc:sldMk cId="785412813" sldId="279"/>
            <ac:spMk id="39" creationId="{0D7A3F6A-AB6B-41D4-A99E-D25EA6C7474A}"/>
          </ac:spMkLst>
        </pc:spChg>
        <pc:spChg chg="add mod">
          <ac:chgData name="Carl Money" userId="8b169032-b970-46f9-8f34-ef31f480becf" providerId="ADAL" clId="{E4ABC498-4428-409A-898E-0D3834039998}" dt="2021-05-25T20:36:19.209" v="1942" actId="207"/>
          <ac:spMkLst>
            <pc:docMk/>
            <pc:sldMk cId="785412813" sldId="279"/>
            <ac:spMk id="42" creationId="{B409F517-573B-49A1-BFD5-D6BC7F94C269}"/>
          </ac:spMkLst>
        </pc:spChg>
        <pc:spChg chg="add mod">
          <ac:chgData name="Carl Money" userId="8b169032-b970-46f9-8f34-ef31f480becf" providerId="ADAL" clId="{E4ABC498-4428-409A-898E-0D3834039998}" dt="2021-05-25T20:36:24.883" v="1943" actId="207"/>
          <ac:spMkLst>
            <pc:docMk/>
            <pc:sldMk cId="785412813" sldId="279"/>
            <ac:spMk id="43" creationId="{BF0A08FB-7DA1-4199-B91F-3B0FD527A84E}"/>
          </ac:spMkLst>
        </pc:spChg>
        <pc:spChg chg="add mod">
          <ac:chgData name="Carl Money" userId="8b169032-b970-46f9-8f34-ef31f480becf" providerId="ADAL" clId="{E4ABC498-4428-409A-898E-0D3834039998}" dt="2021-05-25T20:36:27.185" v="1944" actId="207"/>
          <ac:spMkLst>
            <pc:docMk/>
            <pc:sldMk cId="785412813" sldId="279"/>
            <ac:spMk id="52" creationId="{7930CB09-D98D-47C2-8030-2714C3ED6E12}"/>
          </ac:spMkLst>
        </pc:spChg>
        <pc:spChg chg="add mod">
          <ac:chgData name="Carl Money" userId="8b169032-b970-46f9-8f34-ef31f480becf" providerId="ADAL" clId="{E4ABC498-4428-409A-898E-0D3834039998}" dt="2021-05-25T20:36:30.340" v="1945" actId="207"/>
          <ac:spMkLst>
            <pc:docMk/>
            <pc:sldMk cId="785412813" sldId="279"/>
            <ac:spMk id="53" creationId="{A7B71977-A4A2-456A-9FA0-5A23D76A9659}"/>
          </ac:spMkLst>
        </pc:spChg>
        <pc:spChg chg="add mod">
          <ac:chgData name="Carl Money" userId="8b169032-b970-46f9-8f34-ef31f480becf" providerId="ADAL" clId="{E4ABC498-4428-409A-898E-0D3834039998}" dt="2021-05-25T20:36:33.223" v="1946" actId="207"/>
          <ac:spMkLst>
            <pc:docMk/>
            <pc:sldMk cId="785412813" sldId="279"/>
            <ac:spMk id="54" creationId="{DB8358C6-DD08-42BE-B9F9-4DD2DF5BDFC8}"/>
          </ac:spMkLst>
        </pc:spChg>
        <pc:grpChg chg="add mod">
          <ac:chgData name="Carl Money" userId="8b169032-b970-46f9-8f34-ef31f480becf" providerId="ADAL" clId="{E4ABC498-4428-409A-898E-0D3834039998}" dt="2021-05-25T20:18:34.419" v="1632" actId="164"/>
          <ac:grpSpMkLst>
            <pc:docMk/>
            <pc:sldMk cId="785412813" sldId="279"/>
            <ac:grpSpMk id="25" creationId="{5FA32267-0178-4530-84F8-F45D6D55F3E7}"/>
          </ac:grpSpMkLst>
        </pc:grpChg>
        <pc:grpChg chg="add mod">
          <ac:chgData name="Carl Money" userId="8b169032-b970-46f9-8f34-ef31f480becf" providerId="ADAL" clId="{E4ABC498-4428-409A-898E-0D3834039998}" dt="2021-05-25T20:20:24.804" v="1687" actId="1035"/>
          <ac:grpSpMkLst>
            <pc:docMk/>
            <pc:sldMk cId="785412813" sldId="279"/>
            <ac:grpSpMk id="35" creationId="{F1F42026-4AC9-4501-9CCF-3C872EE1BFB6}"/>
          </ac:grpSpMkLst>
        </pc:grpChg>
        <pc:picChg chg="add del mod">
          <ac:chgData name="Carl Money" userId="8b169032-b970-46f9-8f34-ef31f480becf" providerId="ADAL" clId="{E4ABC498-4428-409A-898E-0D3834039998}" dt="2021-05-25T20:16:25.971" v="1605" actId="478"/>
          <ac:picMkLst>
            <pc:docMk/>
            <pc:sldMk cId="785412813" sldId="279"/>
            <ac:picMk id="7" creationId="{AFB60FD3-862D-43F9-B0E7-4F3D4B963600}"/>
          </ac:picMkLst>
        </pc:picChg>
        <pc:picChg chg="add mod">
          <ac:chgData name="Carl Money" userId="8b169032-b970-46f9-8f34-ef31f480becf" providerId="ADAL" clId="{E4ABC498-4428-409A-898E-0D3834039998}" dt="2021-05-25T20:18:34.419" v="1632" actId="164"/>
          <ac:picMkLst>
            <pc:docMk/>
            <pc:sldMk cId="785412813" sldId="279"/>
            <ac:picMk id="9" creationId="{5B3C5AA7-32DF-473D-9B31-C2EB30E2C740}"/>
          </ac:picMkLst>
        </pc:picChg>
        <pc:picChg chg="add mod">
          <ac:chgData name="Carl Money" userId="8b169032-b970-46f9-8f34-ef31f480becf" providerId="ADAL" clId="{E4ABC498-4428-409A-898E-0D3834039998}" dt="2021-05-25T20:18:34.419" v="1632" actId="164"/>
          <ac:picMkLst>
            <pc:docMk/>
            <pc:sldMk cId="785412813" sldId="279"/>
            <ac:picMk id="11" creationId="{CDA6E27E-419C-4381-B7E9-6705C9878BCA}"/>
          </ac:picMkLst>
        </pc:picChg>
        <pc:picChg chg="add del mod">
          <ac:chgData name="Carl Money" userId="8b169032-b970-46f9-8f34-ef31f480becf" providerId="ADAL" clId="{E4ABC498-4428-409A-898E-0D3834039998}" dt="2021-05-25T20:18:01.874" v="1627" actId="478"/>
          <ac:picMkLst>
            <pc:docMk/>
            <pc:sldMk cId="785412813" sldId="279"/>
            <ac:picMk id="13" creationId="{A219F284-8A18-4958-A8F7-93E1C3DE7C9E}"/>
          </ac:picMkLst>
        </pc:picChg>
        <pc:picChg chg="add del mod">
          <ac:chgData name="Carl Money" userId="8b169032-b970-46f9-8f34-ef31f480becf" providerId="ADAL" clId="{E4ABC498-4428-409A-898E-0D3834039998}" dt="2021-05-25T20:17:35.423" v="1620" actId="478"/>
          <ac:picMkLst>
            <pc:docMk/>
            <pc:sldMk cId="785412813" sldId="279"/>
            <ac:picMk id="15" creationId="{F73B1471-F56F-4C65-96A4-7A54807F65C1}"/>
          </ac:picMkLst>
        </pc:picChg>
        <pc:picChg chg="add del mod">
          <ac:chgData name="Carl Money" userId="8b169032-b970-46f9-8f34-ef31f480becf" providerId="ADAL" clId="{E4ABC498-4428-409A-898E-0D3834039998}" dt="2021-05-25T20:18:00.088" v="1626" actId="478"/>
          <ac:picMkLst>
            <pc:docMk/>
            <pc:sldMk cId="785412813" sldId="279"/>
            <ac:picMk id="17" creationId="{8698D385-BB85-4EDE-9873-450774B4028B}"/>
          </ac:picMkLst>
        </pc:picChg>
        <pc:picChg chg="add del mod">
          <ac:chgData name="Carl Money" userId="8b169032-b970-46f9-8f34-ef31f480becf" providerId="ADAL" clId="{E4ABC498-4428-409A-898E-0D3834039998}" dt="2021-05-25T20:18:10.723" v="1629" actId="478"/>
          <ac:picMkLst>
            <pc:docMk/>
            <pc:sldMk cId="785412813" sldId="279"/>
            <ac:picMk id="19" creationId="{088841C0-8847-4B85-997B-4248F8C7AFAC}"/>
          </ac:picMkLst>
        </pc:picChg>
        <pc:picChg chg="add del mod">
          <ac:chgData name="Carl Money" userId="8b169032-b970-46f9-8f34-ef31f480becf" providerId="ADAL" clId="{E4ABC498-4428-409A-898E-0D3834039998}" dt="2021-05-25T20:17:51.643" v="1624" actId="478"/>
          <ac:picMkLst>
            <pc:docMk/>
            <pc:sldMk cId="785412813" sldId="279"/>
            <ac:picMk id="21" creationId="{130D67D4-D4AB-45B3-BDFF-D8F62C7C56BB}"/>
          </ac:picMkLst>
        </pc:picChg>
        <pc:picChg chg="add mod">
          <ac:chgData name="Carl Money" userId="8b169032-b970-46f9-8f34-ef31f480becf" providerId="ADAL" clId="{E4ABC498-4428-409A-898E-0D3834039998}" dt="2021-05-25T20:18:34.419" v="1632" actId="164"/>
          <ac:picMkLst>
            <pc:docMk/>
            <pc:sldMk cId="785412813" sldId="279"/>
            <ac:picMk id="23" creationId="{3D783178-B697-4AE0-8ED1-1C481F43A594}"/>
          </ac:picMkLst>
        </pc:picChg>
        <pc:picChg chg="add del mod">
          <ac:chgData name="Carl Money" userId="8b169032-b970-46f9-8f34-ef31f480becf" providerId="ADAL" clId="{E4ABC498-4428-409A-898E-0D3834039998}" dt="2021-05-25T20:16:29.247" v="1608" actId="478"/>
          <ac:picMkLst>
            <pc:docMk/>
            <pc:sldMk cId="785412813" sldId="279"/>
            <ac:picMk id="24" creationId="{379F3EED-34CF-45C0-A939-D39DE7F04F05}"/>
          </ac:picMkLst>
        </pc:picChg>
        <pc:picChg chg="add mod">
          <ac:chgData name="Carl Money" userId="8b169032-b970-46f9-8f34-ef31f480becf" providerId="ADAL" clId="{E4ABC498-4428-409A-898E-0D3834039998}" dt="2021-05-25T20:18:34.419" v="1632" actId="164"/>
          <ac:picMkLst>
            <pc:docMk/>
            <pc:sldMk cId="785412813" sldId="279"/>
            <ac:picMk id="28" creationId="{C3A295AE-ED7F-47E1-BBCA-49FF9E6C8B6B}"/>
          </ac:picMkLst>
        </pc:picChg>
        <pc:picChg chg="add mod">
          <ac:chgData name="Carl Money" userId="8b169032-b970-46f9-8f34-ef31f480becf" providerId="ADAL" clId="{E4ABC498-4428-409A-898E-0D3834039998}" dt="2021-05-25T20:18:34.419" v="1632" actId="164"/>
          <ac:picMkLst>
            <pc:docMk/>
            <pc:sldMk cId="785412813" sldId="279"/>
            <ac:picMk id="29" creationId="{1B26BC8E-F39E-426F-9385-77D975BB81F0}"/>
          </ac:picMkLst>
        </pc:picChg>
        <pc:picChg chg="add mod">
          <ac:chgData name="Carl Money" userId="8b169032-b970-46f9-8f34-ef31f480becf" providerId="ADAL" clId="{E4ABC498-4428-409A-898E-0D3834039998}" dt="2021-05-25T20:18:34.419" v="1632" actId="164"/>
          <ac:picMkLst>
            <pc:docMk/>
            <pc:sldMk cId="785412813" sldId="279"/>
            <ac:picMk id="30" creationId="{F610FFBC-5C35-48AA-9D2E-B215CE8B9D39}"/>
          </ac:picMkLst>
        </pc:picChg>
        <pc:picChg chg="add mod">
          <ac:chgData name="Carl Money" userId="8b169032-b970-46f9-8f34-ef31f480becf" providerId="ADAL" clId="{E4ABC498-4428-409A-898E-0D3834039998}" dt="2021-05-25T20:18:34.419" v="1632" actId="164"/>
          <ac:picMkLst>
            <pc:docMk/>
            <pc:sldMk cId="785412813" sldId="279"/>
            <ac:picMk id="31" creationId="{3F55CD53-FC31-4519-B555-FE717CB551B8}"/>
          </ac:picMkLst>
        </pc:picChg>
        <pc:picChg chg="add mod">
          <ac:chgData name="Carl Money" userId="8b169032-b970-46f9-8f34-ef31f480becf" providerId="ADAL" clId="{E4ABC498-4428-409A-898E-0D3834039998}" dt="2021-05-25T20:18:34.419" v="1632" actId="164"/>
          <ac:picMkLst>
            <pc:docMk/>
            <pc:sldMk cId="785412813" sldId="279"/>
            <ac:picMk id="32" creationId="{F526B406-C9A4-4442-A4B9-DCABF9FF2790}"/>
          </ac:picMkLst>
        </pc:picChg>
        <pc:picChg chg="add mod">
          <ac:chgData name="Carl Money" userId="8b169032-b970-46f9-8f34-ef31f480becf" providerId="ADAL" clId="{E4ABC498-4428-409A-898E-0D3834039998}" dt="2021-05-25T20:18:34.419" v="1632" actId="164"/>
          <ac:picMkLst>
            <pc:docMk/>
            <pc:sldMk cId="785412813" sldId="279"/>
            <ac:picMk id="33" creationId="{0D7C6CF8-DADD-4007-9979-0558E8AD9A12}"/>
          </ac:picMkLst>
        </pc:picChg>
        <pc:picChg chg="add mod">
          <ac:chgData name="Carl Money" userId="8b169032-b970-46f9-8f34-ef31f480becf" providerId="ADAL" clId="{E4ABC498-4428-409A-898E-0D3834039998}" dt="2021-05-25T20:18:34.419" v="1632" actId="164"/>
          <ac:picMkLst>
            <pc:docMk/>
            <pc:sldMk cId="785412813" sldId="279"/>
            <ac:picMk id="34" creationId="{0C126D89-BE61-46F0-8916-D3601470AACA}"/>
          </ac:picMkLst>
        </pc:picChg>
        <pc:picChg chg="add mod">
          <ac:chgData name="Carl Money" userId="8b169032-b970-46f9-8f34-ef31f480becf" providerId="ADAL" clId="{E4ABC498-4428-409A-898E-0D3834039998}" dt="2021-05-25T20:26:26.748" v="1770" actId="1076"/>
          <ac:picMkLst>
            <pc:docMk/>
            <pc:sldMk cId="785412813" sldId="279"/>
            <ac:picMk id="41" creationId="{E16EA30A-CC57-4888-B241-0158352C89C6}"/>
          </ac:picMkLst>
        </pc:picChg>
        <pc:picChg chg="add mod ord">
          <ac:chgData name="Carl Money" userId="8b169032-b970-46f9-8f34-ef31f480becf" providerId="ADAL" clId="{E4ABC498-4428-409A-898E-0D3834039998}" dt="2021-05-25T20:40:02.368" v="1980" actId="166"/>
          <ac:picMkLst>
            <pc:docMk/>
            <pc:sldMk cId="785412813" sldId="279"/>
            <ac:picMk id="45" creationId="{702CCA2D-4790-48D1-AB7C-41EEF8612649}"/>
          </ac:picMkLst>
        </pc:picChg>
        <pc:picChg chg="add mod">
          <ac:chgData name="Carl Money" userId="8b169032-b970-46f9-8f34-ef31f480becf" providerId="ADAL" clId="{E4ABC498-4428-409A-898E-0D3834039998}" dt="2021-05-25T20:36:40.743" v="1947" actId="207"/>
          <ac:picMkLst>
            <pc:docMk/>
            <pc:sldMk cId="785412813" sldId="279"/>
            <ac:picMk id="47" creationId="{FBF9A185-605D-4E96-BE0C-C086E3596B9E}"/>
          </ac:picMkLst>
        </pc:picChg>
        <pc:picChg chg="add mod">
          <ac:chgData name="Carl Money" userId="8b169032-b970-46f9-8f34-ef31f480becf" providerId="ADAL" clId="{E4ABC498-4428-409A-898E-0D3834039998}" dt="2021-05-25T20:36:40.743" v="1947" actId="207"/>
          <ac:picMkLst>
            <pc:docMk/>
            <pc:sldMk cId="785412813" sldId="279"/>
            <ac:picMk id="49" creationId="{9274C8F0-CDBD-4A92-810C-BDE5998BF65C}"/>
          </ac:picMkLst>
        </pc:picChg>
        <pc:picChg chg="add mod">
          <ac:chgData name="Carl Money" userId="8b169032-b970-46f9-8f34-ef31f480becf" providerId="ADAL" clId="{E4ABC498-4428-409A-898E-0D3834039998}" dt="2021-05-25T20:36:40.743" v="1947" actId="207"/>
          <ac:picMkLst>
            <pc:docMk/>
            <pc:sldMk cId="785412813" sldId="279"/>
            <ac:picMk id="51" creationId="{5FA517AE-3B32-4261-8B1A-2BEC919D71FE}"/>
          </ac:picMkLst>
        </pc:picChg>
        <pc:cxnChg chg="add mod">
          <ac:chgData name="Carl Money" userId="8b169032-b970-46f9-8f34-ef31f480becf" providerId="ADAL" clId="{E4ABC498-4428-409A-898E-0D3834039998}" dt="2021-05-25T20:37:33.557" v="1960" actId="14100"/>
          <ac:cxnSpMkLst>
            <pc:docMk/>
            <pc:sldMk cId="785412813" sldId="279"/>
            <ac:cxnSpMk id="56" creationId="{4993AE4C-75F0-44A5-9EB9-445982C8DCE3}"/>
          </ac:cxnSpMkLst>
        </pc:cxnChg>
        <pc:cxnChg chg="add mod">
          <ac:chgData name="Carl Money" userId="8b169032-b970-46f9-8f34-ef31f480becf" providerId="ADAL" clId="{E4ABC498-4428-409A-898E-0D3834039998}" dt="2021-05-25T20:37:30.093" v="1959" actId="14100"/>
          <ac:cxnSpMkLst>
            <pc:docMk/>
            <pc:sldMk cId="785412813" sldId="279"/>
            <ac:cxnSpMk id="60" creationId="{FEBB8D4F-0F25-43D2-8C42-558A910B629C}"/>
          </ac:cxnSpMkLst>
        </pc:cxnChg>
        <pc:cxnChg chg="add mod">
          <ac:chgData name="Carl Money" userId="8b169032-b970-46f9-8f34-ef31f480becf" providerId="ADAL" clId="{E4ABC498-4428-409A-898E-0D3834039998}" dt="2021-05-25T20:37:27.480" v="1958" actId="14100"/>
          <ac:cxnSpMkLst>
            <pc:docMk/>
            <pc:sldMk cId="785412813" sldId="279"/>
            <ac:cxnSpMk id="63" creationId="{3A690283-79C5-4BD2-A767-1BE5E64109D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11/04/2022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11/04/2022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a:t>
            </a:r>
          </a:p>
        </p:txBody>
      </p:sp>
    </p:spTree>
    <p:extLst>
      <p:ext uri="{BB962C8B-B14F-4D97-AF65-F5344CB8AC3E}">
        <p14:creationId xmlns:p14="http://schemas.microsoft.com/office/powerpoint/2010/main" val="1757995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1722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GB" sz="1200" dirty="0">
                <a:solidFill>
                  <a:schemeClr val="tx1">
                    <a:lumMod val="65000"/>
                    <a:lumOff val="35000"/>
                  </a:schemeClr>
                </a:solidFill>
              </a:rPr>
              <a:t>Used by policy makers</a:t>
            </a:r>
          </a:p>
          <a:p>
            <a:pPr>
              <a:lnSpc>
                <a:spcPct val="110000"/>
              </a:lnSpc>
            </a:pPr>
            <a:r>
              <a:rPr lang="en-GB" sz="1200" dirty="0">
                <a:solidFill>
                  <a:schemeClr val="tx1">
                    <a:lumMod val="65000"/>
                    <a:lumOff val="35000"/>
                  </a:schemeClr>
                </a:solidFill>
              </a:rPr>
              <a:t>commissioners</a:t>
            </a:r>
          </a:p>
          <a:p>
            <a:pPr>
              <a:lnSpc>
                <a:spcPct val="110000"/>
              </a:lnSpc>
            </a:pPr>
            <a:r>
              <a:rPr lang="en-GB" sz="1200" dirty="0">
                <a:solidFill>
                  <a:schemeClr val="tx1">
                    <a:lumMod val="65000"/>
                    <a:lumOff val="35000"/>
                  </a:schemeClr>
                </a:solidFill>
              </a:rPr>
              <a:t>mental health service users</a:t>
            </a:r>
          </a:p>
          <a:p>
            <a:pPr>
              <a:lnSpc>
                <a:spcPct val="110000"/>
              </a:lnSpc>
            </a:pPr>
            <a:r>
              <a:rPr lang="en-GB" sz="1200" dirty="0">
                <a:solidFill>
                  <a:schemeClr val="tx1">
                    <a:lumMod val="65000"/>
                    <a:lumOff val="35000"/>
                  </a:schemeClr>
                </a:solidFill>
              </a:rPr>
              <a:t>members of the public</a:t>
            </a:r>
            <a:endParaRPr lang="en-GB" sz="1200" dirty="0">
              <a:solidFill>
                <a:srgbClr val="005EB8"/>
              </a:solidFill>
            </a:endParaRPr>
          </a:p>
          <a:p>
            <a:endParaRPr lang="en-GB"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3647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input data model!</a:t>
            </a:r>
          </a:p>
        </p:txBody>
      </p:sp>
    </p:spTree>
    <p:extLst>
      <p:ext uri="{BB962C8B-B14F-4D97-AF65-F5344CB8AC3E}">
        <p14:creationId xmlns:p14="http://schemas.microsoft.com/office/powerpoint/2010/main" val="245935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530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2133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5751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8164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1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963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new provider starts submitting data mid-year for the first time</a:t>
            </a:r>
          </a:p>
          <a:p>
            <a:r>
              <a:rPr lang="en-GB" sz="1200" b="0" i="0" kern="1200" dirty="0">
                <a:solidFill>
                  <a:schemeClr val="tx1"/>
                </a:solidFill>
                <a:effectLst/>
                <a:latin typeface="+mn-lt"/>
                <a:ea typeface="+mn-ea"/>
                <a:cs typeface="+mn-cs"/>
              </a:rPr>
              <a:t>an issue was identified in a provider’s submission for that month that requires resubmission</a:t>
            </a:r>
          </a:p>
          <a:p>
            <a:r>
              <a:rPr lang="en-GB" sz="1200" b="0" i="0" kern="1200" dirty="0">
                <a:solidFill>
                  <a:schemeClr val="tx1"/>
                </a:solidFill>
                <a:effectLst/>
                <a:latin typeface="+mn-lt"/>
                <a:ea typeface="+mn-ea"/>
                <a:cs typeface="+mn-cs"/>
              </a:rPr>
              <a:t>the resubmission of a particular month’s data has resulted in data associated with earlier or later months being impacted</a:t>
            </a:r>
          </a:p>
        </p:txBody>
      </p:sp>
    </p:spTree>
    <p:extLst>
      <p:ext uri="{BB962C8B-B14F-4D97-AF65-F5344CB8AC3E}">
        <p14:creationId xmlns:p14="http://schemas.microsoft.com/office/powerpoint/2010/main" val="4114181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8E90-F652-4B40-BD0B-1F8BC7EBCD06}"/>
              </a:ext>
            </a:extLst>
          </p:cNvPr>
          <p:cNvSpPr>
            <a:spLocks noGrp="1"/>
          </p:cNvSpPr>
          <p:nvPr>
            <p:ph type="ctrTitle"/>
          </p:nvPr>
        </p:nvSpPr>
        <p:spPr>
          <a:xfrm>
            <a:off x="854765" y="4209426"/>
            <a:ext cx="9144000" cy="601111"/>
          </a:xfrm>
        </p:spPr>
        <p:txBody>
          <a:bodyPr anchor="b">
            <a:normAutofit/>
          </a:bodyPr>
          <a:lstStyle>
            <a:lvl1pPr algn="l">
              <a:defRPr sz="360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1F7CE30-6632-4A18-9007-59691A06EF81}"/>
              </a:ext>
            </a:extLst>
          </p:cNvPr>
          <p:cNvSpPr>
            <a:spLocks noGrp="1"/>
          </p:cNvSpPr>
          <p:nvPr>
            <p:ph type="subTitle" idx="1"/>
          </p:nvPr>
        </p:nvSpPr>
        <p:spPr>
          <a:xfrm>
            <a:off x="854765" y="4843667"/>
            <a:ext cx="9144000" cy="466379"/>
          </a:xfrm>
        </p:spPr>
        <p:txBody>
          <a:bodyPr>
            <a:normAutofit/>
          </a:bodyPr>
          <a:lstStyle>
            <a:lvl1pPr marL="0" indent="0" algn="l">
              <a:buNone/>
              <a:defRPr sz="1800">
                <a:solidFill>
                  <a:srgbClr val="005EB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7" name="Picture 6" descr="A picture containing clipart&#10;&#10;Description generated with very high confidence">
            <a:extLst>
              <a:ext uri="{FF2B5EF4-FFF2-40B4-BE49-F238E27FC236}">
                <a16:creationId xmlns:a16="http://schemas.microsoft.com/office/drawing/2014/main" id="{18E0D45E-0B97-4E29-8499-AB2B710EB4A3}"/>
              </a:ext>
            </a:extLst>
          </p:cNvPr>
          <p:cNvPicPr>
            <a:picLocks noChangeAspect="1"/>
          </p:cNvPicPr>
          <p:nvPr userDrawn="1"/>
        </p:nvPicPr>
        <p:blipFill>
          <a:blip r:embed="rId2"/>
          <a:stretch>
            <a:fillRect/>
          </a:stretch>
        </p:blipFill>
        <p:spPr>
          <a:xfrm>
            <a:off x="10535749" y="365910"/>
            <a:ext cx="1308943" cy="528611"/>
          </a:xfrm>
          <a:prstGeom prst="rect">
            <a:avLst/>
          </a:prstGeom>
        </p:spPr>
      </p:pic>
      <p:sp>
        <p:nvSpPr>
          <p:cNvPr id="8" name="Text Box 4">
            <a:extLst>
              <a:ext uri="{FF2B5EF4-FFF2-40B4-BE49-F238E27FC236}">
                <a16:creationId xmlns:a16="http://schemas.microsoft.com/office/drawing/2014/main" id="{A426801C-6EF1-44D5-BB49-CF9B1BD26219}"/>
              </a:ext>
            </a:extLst>
          </p:cNvPr>
          <p:cNvSpPr txBox="1"/>
          <p:nvPr userDrawn="1"/>
        </p:nvSpPr>
        <p:spPr>
          <a:xfrm>
            <a:off x="4099560" y="5714168"/>
            <a:ext cx="3992880" cy="40640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 and NHS Improvement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9" name="Content Placeholder 16">
            <a:extLst>
              <a:ext uri="{FF2B5EF4-FFF2-40B4-BE49-F238E27FC236}">
                <a16:creationId xmlns:a16="http://schemas.microsoft.com/office/drawing/2014/main" id="{2E504B7B-6AD1-45D7-8AE3-FA3C863D3A2A}"/>
              </a:ext>
            </a:extLst>
          </p:cNvPr>
          <p:cNvPicPr>
            <a:picLocks noChangeAspect="1"/>
          </p:cNvPicPr>
          <p:nvPr userDrawn="1"/>
        </p:nvPicPr>
        <p:blipFill>
          <a:blip r:embed="rId3"/>
          <a:stretch>
            <a:fillRect/>
          </a:stretch>
        </p:blipFill>
        <p:spPr>
          <a:xfrm>
            <a:off x="0" y="6213677"/>
            <a:ext cx="12211879" cy="413293"/>
          </a:xfrm>
          <a:prstGeom prst="rect">
            <a:avLst/>
          </a:prstGeom>
        </p:spPr>
      </p:pic>
    </p:spTree>
    <p:extLst>
      <p:ext uri="{BB962C8B-B14F-4D97-AF65-F5344CB8AC3E}">
        <p14:creationId xmlns:p14="http://schemas.microsoft.com/office/powerpoint/2010/main" val="350672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CB08CE-B749-4A34-8E38-256DAB23FDA3}"/>
              </a:ext>
            </a:extLst>
          </p:cNvPr>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12" name="Title 10">
            <a:extLst>
              <a:ext uri="{FF2B5EF4-FFF2-40B4-BE49-F238E27FC236}">
                <a16:creationId xmlns:a16="http://schemas.microsoft.com/office/drawing/2014/main" id="{22B34758-9E88-47CF-97D6-6500D97D9E41}"/>
              </a:ext>
            </a:extLst>
          </p:cNvPr>
          <p:cNvSpPr>
            <a:spLocks noGrp="1"/>
          </p:cNvSpPr>
          <p:nvPr>
            <p:ph type="title"/>
          </p:nvPr>
        </p:nvSpPr>
        <p:spPr>
          <a:xfrm>
            <a:off x="781877" y="1037979"/>
            <a:ext cx="10641498"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sp>
        <p:nvSpPr>
          <p:cNvPr id="13" name="Content Placeholder 9">
            <a:extLst>
              <a:ext uri="{FF2B5EF4-FFF2-40B4-BE49-F238E27FC236}">
                <a16:creationId xmlns:a16="http://schemas.microsoft.com/office/drawing/2014/main" id="{34C2919C-3AD4-436F-A0CC-4F48C43AA521}"/>
              </a:ext>
            </a:extLst>
          </p:cNvPr>
          <p:cNvSpPr>
            <a:spLocks noGrp="1"/>
          </p:cNvSpPr>
          <p:nvPr>
            <p:ph sz="quarter" idx="10"/>
          </p:nvPr>
        </p:nvSpPr>
        <p:spPr>
          <a:xfrm>
            <a:off x="781878" y="1833143"/>
            <a:ext cx="10641498"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4" name="Picture 13" descr="A picture containing clipart&#10;&#10;Description generated with very high confidence">
            <a:extLst>
              <a:ext uri="{FF2B5EF4-FFF2-40B4-BE49-F238E27FC236}">
                <a16:creationId xmlns:a16="http://schemas.microsoft.com/office/drawing/2014/main" id="{284323AA-9573-44A2-B321-13F3CEFFCC69}"/>
              </a:ext>
            </a:extLst>
          </p:cNvPr>
          <p:cNvPicPr>
            <a:picLocks noChangeAspect="1"/>
          </p:cNvPicPr>
          <p:nvPr userDrawn="1"/>
        </p:nvPicPr>
        <p:blipFill>
          <a:blip r:embed="rId2"/>
          <a:stretch>
            <a:fillRect/>
          </a:stretch>
        </p:blipFill>
        <p:spPr>
          <a:xfrm>
            <a:off x="10535749" y="365910"/>
            <a:ext cx="1308943" cy="528611"/>
          </a:xfrm>
          <a:prstGeom prst="rect">
            <a:avLst/>
          </a:prstGeom>
        </p:spPr>
      </p:pic>
      <p:sp>
        <p:nvSpPr>
          <p:cNvPr id="15" name="Footer Placeholder 2">
            <a:extLst>
              <a:ext uri="{FF2B5EF4-FFF2-40B4-BE49-F238E27FC236}">
                <a16:creationId xmlns:a16="http://schemas.microsoft.com/office/drawing/2014/main" id="{5AB091A9-979F-438D-A004-40CFB3EAC3A7}"/>
              </a:ext>
            </a:extLst>
          </p:cNvPr>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spTree>
    <p:extLst>
      <p:ext uri="{BB962C8B-B14F-4D97-AF65-F5344CB8AC3E}">
        <p14:creationId xmlns:p14="http://schemas.microsoft.com/office/powerpoint/2010/main" val="3701314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963A1-AC6C-45E8-9A5E-5724DC43F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E06ACFE-E4D6-411B-9ADC-FFC9D7DB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8DBF1BF-AB6C-4EA7-A16A-0C6C9EFA1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D3CFA-4DDC-43FC-968A-540737FDA836}" type="datetimeFigureOut">
              <a:rPr lang="en-GB" smtClean="0"/>
              <a:t>11/04/2022</a:t>
            </a:fld>
            <a:endParaRPr lang="en-GB" dirty="0"/>
          </a:p>
        </p:txBody>
      </p:sp>
      <p:sp>
        <p:nvSpPr>
          <p:cNvPr id="5" name="Footer Placeholder 4">
            <a:extLst>
              <a:ext uri="{FF2B5EF4-FFF2-40B4-BE49-F238E27FC236}">
                <a16:creationId xmlns:a16="http://schemas.microsoft.com/office/drawing/2014/main" id="{6F1E0E1F-777F-42FA-A4A2-320208497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91CC28B-BDF3-45C3-92FF-6562C624C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FC886-343C-4B72-AFE6-F0497CBE7873}" type="slidenum">
              <a:rPr lang="en-GB" smtClean="0"/>
              <a:t>‹#›</a:t>
            </a:fld>
            <a:endParaRPr lang="en-GB"/>
          </a:p>
        </p:txBody>
      </p:sp>
    </p:spTree>
    <p:extLst>
      <p:ext uri="{BB962C8B-B14F-4D97-AF65-F5344CB8AC3E}">
        <p14:creationId xmlns:p14="http://schemas.microsoft.com/office/powerpoint/2010/main" val="2834789573"/>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hyperlink" Target="https://digital.nhs.uk/data-and-information/data-collections-and-data-sets/data-sets/mental-health-services-data-set/tools-and-guidance#mhsds-submission-guidance-documents-v4-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2.svg"/><Relationship Id="rId21" Type="http://schemas.openxmlformats.org/officeDocument/2006/relationships/image" Target="../media/image28.svg"/><Relationship Id="rId7" Type="http://schemas.openxmlformats.org/officeDocument/2006/relationships/image" Target="../media/image16.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32.svg"/><Relationship Id="rId33" Type="http://schemas.openxmlformats.org/officeDocument/2006/relationships/image" Target="../media/image40.svg"/><Relationship Id="rId2" Type="http://schemas.openxmlformats.org/officeDocument/2006/relationships/image" Target="../media/image11.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sv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svg"/><Relationship Id="rId24" Type="http://schemas.openxmlformats.org/officeDocument/2006/relationships/image" Target="../media/image31.png"/><Relationship Id="rId32" Type="http://schemas.openxmlformats.org/officeDocument/2006/relationships/image" Target="../media/image39.png"/><Relationship Id="rId5" Type="http://schemas.openxmlformats.org/officeDocument/2006/relationships/image" Target="../media/image14.svg"/><Relationship Id="rId15" Type="http://schemas.openxmlformats.org/officeDocument/2006/relationships/image" Target="../media/image22.svg"/><Relationship Id="rId23" Type="http://schemas.openxmlformats.org/officeDocument/2006/relationships/image" Target="../media/image30.sv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svg"/><Relationship Id="rId31" Type="http://schemas.openxmlformats.org/officeDocument/2006/relationships/image" Target="../media/image38.svg"/><Relationship Id="rId4" Type="http://schemas.openxmlformats.org/officeDocument/2006/relationships/image" Target="../media/image13.png"/><Relationship Id="rId9" Type="http://schemas.openxmlformats.org/officeDocument/2006/relationships/image" Target="../media/image4.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svg"/><Relationship Id="rId30" Type="http://schemas.openxmlformats.org/officeDocument/2006/relationships/image" Target="../media/image37.png"/><Relationship Id="rId8"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7088-92C9-416A-97D1-EAC634068837}"/>
              </a:ext>
            </a:extLst>
          </p:cNvPr>
          <p:cNvSpPr>
            <a:spLocks noGrp="1"/>
          </p:cNvSpPr>
          <p:nvPr>
            <p:ph type="ctrTitle"/>
          </p:nvPr>
        </p:nvSpPr>
        <p:spPr/>
        <p:txBody>
          <a:bodyPr>
            <a:normAutofit fontScale="90000"/>
          </a:bodyPr>
          <a:lstStyle/>
          <a:p>
            <a:pPr>
              <a:lnSpc>
                <a:spcPct val="100000"/>
              </a:lnSpc>
            </a:pPr>
            <a:r>
              <a:rPr lang="en-GB" dirty="0"/>
              <a:t>Mental Health Services Data Set (MHSDS)</a:t>
            </a:r>
            <a:br>
              <a:rPr lang="en-GB" dirty="0"/>
            </a:br>
            <a:r>
              <a:rPr lang="en-GB" dirty="0"/>
              <a:t>Training session one</a:t>
            </a:r>
          </a:p>
        </p:txBody>
      </p:sp>
      <p:sp>
        <p:nvSpPr>
          <p:cNvPr id="3" name="Subtitle 2">
            <a:extLst>
              <a:ext uri="{FF2B5EF4-FFF2-40B4-BE49-F238E27FC236}">
                <a16:creationId xmlns:a16="http://schemas.microsoft.com/office/drawing/2014/main" id="{41ACF74A-4795-47B4-BFAC-1BE8028B4E4F}"/>
              </a:ext>
            </a:extLst>
          </p:cNvPr>
          <p:cNvSpPr>
            <a:spLocks noGrp="1"/>
          </p:cNvSpPr>
          <p:nvPr>
            <p:ph type="subTitle" idx="1"/>
          </p:nvPr>
        </p:nvSpPr>
        <p:spPr>
          <a:xfrm>
            <a:off x="854765" y="4963025"/>
            <a:ext cx="9144000" cy="345822"/>
          </a:xfrm>
        </p:spPr>
        <p:txBody>
          <a:bodyPr>
            <a:normAutofit/>
          </a:bodyPr>
          <a:lstStyle/>
          <a:p>
            <a:r>
              <a:rPr lang="en-GB" dirty="0">
                <a:solidFill>
                  <a:schemeClr val="tx1">
                    <a:lumMod val="65000"/>
                    <a:lumOff val="35000"/>
                  </a:schemeClr>
                </a:solidFill>
              </a:rPr>
              <a:t>Carl Money – Senior Analytical Manager (Mental Health)</a:t>
            </a:r>
          </a:p>
        </p:txBody>
      </p:sp>
    </p:spTree>
    <p:extLst>
      <p:ext uri="{BB962C8B-B14F-4D97-AF65-F5344CB8AC3E}">
        <p14:creationId xmlns:p14="http://schemas.microsoft.com/office/powerpoint/2010/main" val="420419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FE9209-0493-4A50-AF5D-92CFA0D76800}"/>
              </a:ext>
            </a:extLst>
          </p:cNvPr>
          <p:cNvSpPr/>
          <p:nvPr/>
        </p:nvSpPr>
        <p:spPr>
          <a:xfrm>
            <a:off x="0" y="5624003"/>
            <a:ext cx="1278384" cy="1233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3"/>
          <a:stretch>
            <a:fillRect/>
          </a:stretch>
        </p:blipFill>
        <p:spPr>
          <a:xfrm>
            <a:off x="0" y="0"/>
            <a:ext cx="9871239" cy="6858000"/>
          </a:xfrm>
          <a:prstGeom prst="rect">
            <a:avLst/>
          </a:prstGeom>
        </p:spPr>
      </p:pic>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4"/>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53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0AB1C87-0D2C-4261-9A87-FBF06DE67472}"/>
              </a:ext>
            </a:extLst>
          </p:cNvPr>
          <p:cNvGrpSpPr/>
          <p:nvPr/>
        </p:nvGrpSpPr>
        <p:grpSpPr>
          <a:xfrm>
            <a:off x="-1" y="1253764"/>
            <a:ext cx="9871240" cy="5069664"/>
            <a:chOff x="-1" y="1253764"/>
            <a:chExt cx="9871240" cy="5069664"/>
          </a:xfrm>
        </p:grpSpPr>
        <p:grpSp>
          <p:nvGrpSpPr>
            <p:cNvPr id="20" name="Group 19">
              <a:extLst>
                <a:ext uri="{FF2B5EF4-FFF2-40B4-BE49-F238E27FC236}">
                  <a16:creationId xmlns:a16="http://schemas.microsoft.com/office/drawing/2014/main" id="{650B12CC-BC82-40D3-B256-182786A1CEB3}"/>
                </a:ext>
              </a:extLst>
            </p:cNvPr>
            <p:cNvGrpSpPr/>
            <p:nvPr/>
          </p:nvGrpSpPr>
          <p:grpSpPr>
            <a:xfrm>
              <a:off x="-1" y="1253764"/>
              <a:ext cx="9871240" cy="5059924"/>
              <a:chOff x="-1" y="1253764"/>
              <a:chExt cx="9871240" cy="5059924"/>
            </a:xfrm>
          </p:grpSpPr>
          <p:grpSp>
            <p:nvGrpSpPr>
              <p:cNvPr id="4" name="Group 3">
                <a:extLst>
                  <a:ext uri="{FF2B5EF4-FFF2-40B4-BE49-F238E27FC236}">
                    <a16:creationId xmlns:a16="http://schemas.microsoft.com/office/drawing/2014/main" id="{38F674B2-EAE2-45ED-BCE0-8D5E78D445BC}"/>
                  </a:ext>
                </a:extLst>
              </p:cNvPr>
              <p:cNvGrpSpPr/>
              <p:nvPr/>
            </p:nvGrpSpPr>
            <p:grpSpPr>
              <a:xfrm>
                <a:off x="0" y="1253764"/>
                <a:ext cx="9871239" cy="5059924"/>
                <a:chOff x="0" y="1253764"/>
                <a:chExt cx="9871239" cy="5059924"/>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3"/>
                <a:srcRect l="10696" t="5224" r="24843" b="47216"/>
                <a:stretch/>
              </p:blipFill>
              <p:spPr>
                <a:xfrm>
                  <a:off x="0" y="1253764"/>
                  <a:ext cx="9871239" cy="5059924"/>
                </a:xfrm>
                <a:prstGeom prst="rect">
                  <a:avLst/>
                </a:prstGeom>
              </p:spPr>
            </p:pic>
            <p:sp>
              <p:nvSpPr>
                <p:cNvPr id="3" name="Rectangle 2">
                  <a:extLst>
                    <a:ext uri="{FF2B5EF4-FFF2-40B4-BE49-F238E27FC236}">
                      <a16:creationId xmlns:a16="http://schemas.microsoft.com/office/drawing/2014/main" id="{68BB526B-2984-4984-AA6E-497D5064F0CE}"/>
                    </a:ext>
                  </a:extLst>
                </p:cNvPr>
                <p:cNvSpPr/>
                <p:nvPr/>
              </p:nvSpPr>
              <p:spPr>
                <a:xfrm>
                  <a:off x="7739407" y="2290714"/>
                  <a:ext cx="2131832" cy="1715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5237FD2-F4E2-4A3B-883C-71FA37A03949}"/>
                    </a:ext>
                  </a:extLst>
                </p:cNvPr>
                <p:cNvSpPr/>
                <p:nvPr/>
              </p:nvSpPr>
              <p:spPr>
                <a:xfrm>
                  <a:off x="5863472" y="3970020"/>
                  <a:ext cx="4007766" cy="2343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D1A042D-23EC-46D6-B8E9-F3D6558E9A05}"/>
                    </a:ext>
                  </a:extLst>
                </p:cNvPr>
                <p:cNvSpPr/>
                <p:nvPr/>
              </p:nvSpPr>
              <p:spPr>
                <a:xfrm>
                  <a:off x="6732818" y="3047300"/>
                  <a:ext cx="2131832" cy="1109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15">
                <a:extLst>
                  <a:ext uri="{FF2B5EF4-FFF2-40B4-BE49-F238E27FC236}">
                    <a16:creationId xmlns:a16="http://schemas.microsoft.com/office/drawing/2014/main" id="{937E9FDF-E3AB-4D43-99B1-6C46F7A5EE69}"/>
                  </a:ext>
                </a:extLst>
              </p:cNvPr>
              <p:cNvSpPr/>
              <p:nvPr/>
            </p:nvSpPr>
            <p:spPr>
              <a:xfrm>
                <a:off x="-1" y="1253764"/>
                <a:ext cx="2727961" cy="731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91237B2E-4CCC-4B08-99E4-A55DEE48C2B0}"/>
                  </a:ext>
                </a:extLst>
              </p:cNvPr>
              <p:cNvCxnSpPr>
                <a:cxnSpLocks/>
              </p:cNvCxnSpPr>
              <p:nvPr/>
            </p:nvCxnSpPr>
            <p:spPr>
              <a:xfrm flipH="1" flipV="1">
                <a:off x="2912745" y="2114550"/>
                <a:ext cx="2009775" cy="82169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8211FE9-A1E3-4752-9C18-C2053D419E7D}"/>
                  </a:ext>
                </a:extLst>
              </p:cNvPr>
              <p:cNvSpPr/>
              <p:nvPr/>
            </p:nvSpPr>
            <p:spPr>
              <a:xfrm>
                <a:off x="4804409" y="2717800"/>
                <a:ext cx="150259" cy="329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C149D52-407B-4414-98F0-7A46D27B5ECC}"/>
                  </a:ext>
                </a:extLst>
              </p:cNvPr>
              <p:cNvSpPr/>
              <p:nvPr/>
            </p:nvSpPr>
            <p:spPr>
              <a:xfrm>
                <a:off x="1" y="1406163"/>
                <a:ext cx="395926" cy="1930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Rectangle 20">
              <a:extLst>
                <a:ext uri="{FF2B5EF4-FFF2-40B4-BE49-F238E27FC236}">
                  <a16:creationId xmlns:a16="http://schemas.microsoft.com/office/drawing/2014/main" id="{EFBB8C9E-E169-4819-967E-7CC218679AFD}"/>
                </a:ext>
              </a:extLst>
            </p:cNvPr>
            <p:cNvSpPr/>
            <p:nvPr/>
          </p:nvSpPr>
          <p:spPr>
            <a:xfrm>
              <a:off x="1" y="5141854"/>
              <a:ext cx="2131831" cy="117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7B951C-E3B9-4A84-BA39-7886E201AF58}"/>
                </a:ext>
              </a:extLst>
            </p:cNvPr>
            <p:cNvSpPr/>
            <p:nvPr/>
          </p:nvSpPr>
          <p:spPr>
            <a:xfrm>
              <a:off x="1" y="5882639"/>
              <a:ext cx="4007766" cy="4407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Rectangle 10">
            <a:extLst>
              <a:ext uri="{FF2B5EF4-FFF2-40B4-BE49-F238E27FC236}">
                <a16:creationId xmlns:a16="http://schemas.microsoft.com/office/drawing/2014/main" id="{D7FE9209-0493-4A50-AF5D-92CFA0D76800}"/>
              </a:ext>
            </a:extLst>
          </p:cNvPr>
          <p:cNvSpPr/>
          <p:nvPr/>
        </p:nvSpPr>
        <p:spPr>
          <a:xfrm>
            <a:off x="0" y="5624003"/>
            <a:ext cx="1278384" cy="1233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3"/>
          <a:stretch>
            <a:fillRect/>
          </a:stretch>
        </p:blipFill>
        <p:spPr>
          <a:xfrm>
            <a:off x="0" y="0"/>
            <a:ext cx="9871239" cy="6858000"/>
          </a:xfrm>
          <a:prstGeom prst="rect">
            <a:avLst/>
          </a:prstGeom>
        </p:spPr>
      </p:pic>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4"/>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2205" y="1060148"/>
            <a:ext cx="2015779"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854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9A49BA74-0DD1-40F2-BEBC-FFE69F9C11FD}"/>
              </a:ext>
            </a:extLst>
          </p:cNvPr>
          <p:cNvGrpSpPr/>
          <p:nvPr/>
        </p:nvGrpSpPr>
        <p:grpSpPr>
          <a:xfrm>
            <a:off x="639190" y="994299"/>
            <a:ext cx="8235843" cy="5028802"/>
            <a:chOff x="639190" y="994299"/>
            <a:chExt cx="8235843" cy="5028802"/>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3"/>
            <a:srcRect l="28456" t="60152" r="26545" b="299"/>
            <a:stretch/>
          </p:blipFill>
          <p:spPr>
            <a:xfrm>
              <a:off x="639192" y="994300"/>
              <a:ext cx="8235841" cy="5028801"/>
            </a:xfrm>
            <a:prstGeom prst="rect">
              <a:avLst/>
            </a:prstGeom>
          </p:spPr>
        </p:pic>
        <p:sp>
          <p:nvSpPr>
            <p:cNvPr id="5" name="Rectangle 4">
              <a:extLst>
                <a:ext uri="{FF2B5EF4-FFF2-40B4-BE49-F238E27FC236}">
                  <a16:creationId xmlns:a16="http://schemas.microsoft.com/office/drawing/2014/main" id="{833F27F8-2624-41AC-B127-AA8AB203F9E0}"/>
                </a:ext>
              </a:extLst>
            </p:cNvPr>
            <p:cNvSpPr/>
            <p:nvPr/>
          </p:nvSpPr>
          <p:spPr>
            <a:xfrm>
              <a:off x="639190" y="994299"/>
              <a:ext cx="2761870" cy="1975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7E1FA20-F95E-4EBB-9F05-5FC1F771A5AC}"/>
                </a:ext>
              </a:extLst>
            </p:cNvPr>
            <p:cNvSpPr/>
            <p:nvPr/>
          </p:nvSpPr>
          <p:spPr>
            <a:xfrm>
              <a:off x="2381630" y="994300"/>
              <a:ext cx="4557650" cy="190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FE4BFC7-2E99-49C9-9F73-B504D3026958}"/>
                </a:ext>
              </a:extLst>
            </p:cNvPr>
            <p:cNvSpPr/>
            <p:nvPr/>
          </p:nvSpPr>
          <p:spPr>
            <a:xfrm>
              <a:off x="639190" y="2555421"/>
              <a:ext cx="1072770" cy="1956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885A519-C39B-441F-A790-ED7AE60817FE}"/>
                </a:ext>
              </a:extLst>
            </p:cNvPr>
            <p:cNvSpPr/>
            <p:nvPr/>
          </p:nvSpPr>
          <p:spPr>
            <a:xfrm>
              <a:off x="4666267" y="3874416"/>
              <a:ext cx="1488787" cy="89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F87DFB2-F8EA-4002-9859-7CF6370A70C5}"/>
                </a:ext>
              </a:extLst>
            </p:cNvPr>
            <p:cNvSpPr/>
            <p:nvPr/>
          </p:nvSpPr>
          <p:spPr>
            <a:xfrm>
              <a:off x="4757112" y="3440076"/>
              <a:ext cx="1072770" cy="89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5DF7C5E0-6331-4FF7-BBD9-AB98D8C75FE0}"/>
                </a:ext>
              </a:extLst>
            </p:cNvPr>
            <p:cNvSpPr/>
            <p:nvPr/>
          </p:nvSpPr>
          <p:spPr>
            <a:xfrm>
              <a:off x="6517331" y="994300"/>
              <a:ext cx="2357701" cy="1695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0CB67841-CC01-40CA-9290-A50EA257CB3E}"/>
                </a:ext>
              </a:extLst>
            </p:cNvPr>
            <p:cNvSpPr/>
            <p:nvPr/>
          </p:nvSpPr>
          <p:spPr>
            <a:xfrm>
              <a:off x="6631632" y="2626994"/>
              <a:ext cx="148264" cy="114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27BBD6B8-EA86-4765-9F3B-918D433D3773}"/>
                </a:ext>
              </a:extLst>
            </p:cNvPr>
            <p:cNvSpPr/>
            <p:nvPr/>
          </p:nvSpPr>
          <p:spPr>
            <a:xfrm>
              <a:off x="6515425" y="2588737"/>
              <a:ext cx="148264" cy="114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733C67A4-9F2D-405A-A213-E3CF1F2CC678}"/>
                </a:ext>
              </a:extLst>
            </p:cNvPr>
            <p:cNvCxnSpPr>
              <a:cxnSpLocks/>
            </p:cNvCxnSpPr>
            <p:nvPr/>
          </p:nvCxnSpPr>
          <p:spPr>
            <a:xfrm>
              <a:off x="6494780" y="3228340"/>
              <a:ext cx="2380252" cy="1428501"/>
            </a:xfrm>
            <a:prstGeom prst="straightConnector1">
              <a:avLst/>
            </a:prstGeom>
            <a:ln w="762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3"/>
          <a:stretch>
            <a:fillRect/>
          </a:stretch>
        </p:blipFill>
        <p:spPr>
          <a:xfrm>
            <a:off x="0" y="0"/>
            <a:ext cx="9871239" cy="6858000"/>
          </a:xfrm>
          <a:prstGeom prst="rect">
            <a:avLst/>
          </a:prstGeom>
        </p:spPr>
      </p:pic>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4"/>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6015" y="1184492"/>
            <a:ext cx="2011969"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6595735C-5620-4B11-B097-4F6249C734D6}"/>
              </a:ext>
            </a:extLst>
          </p:cNvPr>
          <p:cNvSpPr/>
          <p:nvPr/>
        </p:nvSpPr>
        <p:spPr>
          <a:xfrm>
            <a:off x="6597342" y="2626993"/>
            <a:ext cx="148264" cy="114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653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D4277A2-4286-4684-A722-14FA5F6ADF93}"/>
              </a:ext>
            </a:extLst>
          </p:cNvPr>
          <p:cNvGrpSpPr/>
          <p:nvPr/>
        </p:nvGrpSpPr>
        <p:grpSpPr>
          <a:xfrm>
            <a:off x="845601" y="994300"/>
            <a:ext cx="8180034" cy="4737029"/>
            <a:chOff x="845601" y="994300"/>
            <a:chExt cx="8180034" cy="4737029"/>
          </a:xfrm>
        </p:grpSpPr>
        <p:grpSp>
          <p:nvGrpSpPr>
            <p:cNvPr id="17" name="Group 16">
              <a:extLst>
                <a:ext uri="{FF2B5EF4-FFF2-40B4-BE49-F238E27FC236}">
                  <a16:creationId xmlns:a16="http://schemas.microsoft.com/office/drawing/2014/main" id="{8D9C0F87-EB90-4152-B488-07CE1D32CCFB}"/>
                </a:ext>
              </a:extLst>
            </p:cNvPr>
            <p:cNvGrpSpPr/>
            <p:nvPr/>
          </p:nvGrpSpPr>
          <p:grpSpPr>
            <a:xfrm>
              <a:off x="845601" y="994300"/>
              <a:ext cx="8180034" cy="4737029"/>
              <a:chOff x="845601" y="994300"/>
              <a:chExt cx="8180034" cy="4737029"/>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3"/>
              <a:srcRect l="61603" t="65615" r="-315" b="64"/>
              <a:stretch/>
            </p:blipFill>
            <p:spPr>
              <a:xfrm>
                <a:off x="845602" y="1126671"/>
                <a:ext cx="8180033" cy="4604658"/>
              </a:xfrm>
              <a:prstGeom prst="rect">
                <a:avLst/>
              </a:prstGeom>
            </p:spPr>
          </p:pic>
          <p:sp>
            <p:nvSpPr>
              <p:cNvPr id="5" name="Rectangle 4">
                <a:extLst>
                  <a:ext uri="{FF2B5EF4-FFF2-40B4-BE49-F238E27FC236}">
                    <a16:creationId xmlns:a16="http://schemas.microsoft.com/office/drawing/2014/main" id="{306852EC-77A9-4CA5-95EF-8FC6C501AE6A}"/>
                  </a:ext>
                </a:extLst>
              </p:cNvPr>
              <p:cNvSpPr/>
              <p:nvPr/>
            </p:nvSpPr>
            <p:spPr>
              <a:xfrm>
                <a:off x="845601" y="2100943"/>
                <a:ext cx="2692255" cy="214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D1A1E50-E4C0-4D7B-BBE9-224018CFEA9A}"/>
                  </a:ext>
                </a:extLst>
              </p:cNvPr>
              <p:cNvSpPr/>
              <p:nvPr/>
            </p:nvSpPr>
            <p:spPr>
              <a:xfrm>
                <a:off x="845601" y="4016829"/>
                <a:ext cx="2518085" cy="1714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5B9EF7B-1B65-4961-92B1-DF108ADE93D8}"/>
                  </a:ext>
                </a:extLst>
              </p:cNvPr>
              <p:cNvSpPr/>
              <p:nvPr/>
            </p:nvSpPr>
            <p:spPr>
              <a:xfrm>
                <a:off x="845601" y="994300"/>
                <a:ext cx="2692255" cy="3168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E8D8A4BD-C244-4325-B841-045855A1960D}"/>
                  </a:ext>
                </a:extLst>
              </p:cNvPr>
              <p:cNvSpPr/>
              <p:nvPr/>
            </p:nvSpPr>
            <p:spPr>
              <a:xfrm>
                <a:off x="6360807" y="2830285"/>
                <a:ext cx="2664828" cy="2901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a:extLst>
                <a:ext uri="{FF2B5EF4-FFF2-40B4-BE49-F238E27FC236}">
                  <a16:creationId xmlns:a16="http://schemas.microsoft.com/office/drawing/2014/main" id="{3A923F42-72A0-493D-87EB-B85F06A6D830}"/>
                </a:ext>
              </a:extLst>
            </p:cNvPr>
            <p:cNvSpPr/>
            <p:nvPr/>
          </p:nvSpPr>
          <p:spPr>
            <a:xfrm>
              <a:off x="6255659" y="1050861"/>
              <a:ext cx="2692255" cy="3168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3"/>
          <a:stretch>
            <a:fillRect/>
          </a:stretch>
        </p:blipFill>
        <p:spPr>
          <a:xfrm>
            <a:off x="0" y="0"/>
            <a:ext cx="9871239" cy="6858000"/>
          </a:xfrm>
          <a:prstGeom prst="rect">
            <a:avLst/>
          </a:prstGeom>
        </p:spPr>
      </p:pic>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4"/>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4587" y="1311162"/>
            <a:ext cx="2010065"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027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E62174D-BD83-4EF2-A056-CDD0B979FAF2}"/>
              </a:ext>
            </a:extLst>
          </p:cNvPr>
          <p:cNvGrpSpPr/>
          <p:nvPr/>
        </p:nvGrpSpPr>
        <p:grpSpPr>
          <a:xfrm>
            <a:off x="695526" y="595148"/>
            <a:ext cx="8467930" cy="5664456"/>
            <a:chOff x="695526" y="595148"/>
            <a:chExt cx="8467930" cy="5664456"/>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3"/>
            <a:srcRect l="49711" t="38522" r="-2" b="13074"/>
            <a:stretch/>
          </p:blipFill>
          <p:spPr>
            <a:xfrm>
              <a:off x="697149" y="598396"/>
              <a:ext cx="8466307" cy="5661208"/>
            </a:xfrm>
            <a:prstGeom prst="rect">
              <a:avLst/>
            </a:prstGeom>
          </p:spPr>
        </p:pic>
        <p:sp>
          <p:nvSpPr>
            <p:cNvPr id="5" name="Rectangle 4">
              <a:extLst>
                <a:ext uri="{FF2B5EF4-FFF2-40B4-BE49-F238E27FC236}">
                  <a16:creationId xmlns:a16="http://schemas.microsoft.com/office/drawing/2014/main" id="{562B48A4-6C83-496B-99E6-567A9824034F}"/>
                </a:ext>
              </a:extLst>
            </p:cNvPr>
            <p:cNvSpPr/>
            <p:nvPr/>
          </p:nvSpPr>
          <p:spPr>
            <a:xfrm>
              <a:off x="2645924" y="595148"/>
              <a:ext cx="6517532" cy="11994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A1B6123-BDDE-47FA-91B4-DD02DAE72374}"/>
                </a:ext>
              </a:extLst>
            </p:cNvPr>
            <p:cNvSpPr/>
            <p:nvPr/>
          </p:nvSpPr>
          <p:spPr>
            <a:xfrm>
              <a:off x="697149" y="2752928"/>
              <a:ext cx="4254230" cy="3506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31FF3BC2-CCF2-4B43-846E-FF619F614F8C}"/>
                </a:ext>
              </a:extLst>
            </p:cNvPr>
            <p:cNvSpPr/>
            <p:nvPr/>
          </p:nvSpPr>
          <p:spPr>
            <a:xfrm>
              <a:off x="4500493" y="3889293"/>
              <a:ext cx="4657929" cy="1665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9A0DFCC-3A4A-4BB9-B15C-C3ED8DD7CD81}"/>
                </a:ext>
              </a:extLst>
            </p:cNvPr>
            <p:cNvSpPr/>
            <p:nvPr/>
          </p:nvSpPr>
          <p:spPr>
            <a:xfrm>
              <a:off x="6825404" y="1102506"/>
              <a:ext cx="2333018" cy="1757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A9108A7-8D54-45F9-8B4F-106F2E39A6A1}"/>
                </a:ext>
              </a:extLst>
            </p:cNvPr>
            <p:cNvSpPr/>
            <p:nvPr/>
          </p:nvSpPr>
          <p:spPr>
            <a:xfrm>
              <a:off x="4636851" y="3725694"/>
              <a:ext cx="2396247" cy="2427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0BCAC1C6-7C4D-497F-BC7C-FC352B18F573}"/>
                </a:ext>
              </a:extLst>
            </p:cNvPr>
            <p:cNvSpPr/>
            <p:nvPr/>
          </p:nvSpPr>
          <p:spPr>
            <a:xfrm>
              <a:off x="695526" y="598396"/>
              <a:ext cx="2333018" cy="3752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1110ADD8-6607-4A17-B67D-E93D7A06A1CA}"/>
                </a:ext>
              </a:extLst>
            </p:cNvPr>
            <p:cNvSpPr/>
            <p:nvPr/>
          </p:nvSpPr>
          <p:spPr>
            <a:xfrm>
              <a:off x="991534" y="2604787"/>
              <a:ext cx="2333018" cy="343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8B4AC51-A1C2-40E7-8F79-364D50290FCD}"/>
                </a:ext>
              </a:extLst>
            </p:cNvPr>
            <p:cNvSpPr/>
            <p:nvPr/>
          </p:nvSpPr>
          <p:spPr>
            <a:xfrm>
              <a:off x="2824264" y="2566143"/>
              <a:ext cx="1278938" cy="343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3DFD4F33-F2D7-4C3F-B3DE-1AFB7A0569B2}"/>
                </a:ext>
              </a:extLst>
            </p:cNvPr>
            <p:cNvSpPr/>
            <p:nvPr/>
          </p:nvSpPr>
          <p:spPr>
            <a:xfrm>
              <a:off x="4563082" y="1015486"/>
              <a:ext cx="2333018" cy="973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3"/>
          <a:stretch>
            <a:fillRect/>
          </a:stretch>
        </p:blipFill>
        <p:spPr>
          <a:xfrm>
            <a:off x="-5318" y="0"/>
            <a:ext cx="9871239" cy="6858000"/>
          </a:xfrm>
          <a:prstGeom prst="rect">
            <a:avLst/>
          </a:prstGeom>
        </p:spPr>
      </p:pic>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4"/>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2205" y="1673422"/>
            <a:ext cx="2015780"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266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3"/>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1552" y="1799288"/>
            <a:ext cx="2012088"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D1032FC1-BDBC-46EB-881A-C81C396841C2}"/>
              </a:ext>
            </a:extLst>
          </p:cNvPr>
          <p:cNvGrpSpPr/>
          <p:nvPr/>
        </p:nvGrpSpPr>
        <p:grpSpPr>
          <a:xfrm>
            <a:off x="635766" y="434772"/>
            <a:ext cx="8599705" cy="5988457"/>
            <a:chOff x="635766" y="434772"/>
            <a:chExt cx="8599705" cy="5988457"/>
          </a:xfrm>
        </p:grpSpPr>
        <p:grpSp>
          <p:nvGrpSpPr>
            <p:cNvPr id="17" name="Group 16">
              <a:extLst>
                <a:ext uri="{FF2B5EF4-FFF2-40B4-BE49-F238E27FC236}">
                  <a16:creationId xmlns:a16="http://schemas.microsoft.com/office/drawing/2014/main" id="{5763F3E1-0736-49B6-B2ED-A5A69D8ACD0F}"/>
                </a:ext>
              </a:extLst>
            </p:cNvPr>
            <p:cNvGrpSpPr/>
            <p:nvPr/>
          </p:nvGrpSpPr>
          <p:grpSpPr>
            <a:xfrm>
              <a:off x="635766" y="434772"/>
              <a:ext cx="8599705" cy="5988455"/>
              <a:chOff x="-4345" y="919685"/>
              <a:chExt cx="8599705" cy="5988455"/>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4"/>
              <a:srcRect l="-77" t="41475" r="51019" b="9354"/>
              <a:stretch/>
            </p:blipFill>
            <p:spPr>
              <a:xfrm>
                <a:off x="-4345" y="919685"/>
                <a:ext cx="8599705" cy="5988454"/>
              </a:xfrm>
              <a:prstGeom prst="rect">
                <a:avLst/>
              </a:prstGeom>
            </p:spPr>
          </p:pic>
          <p:sp>
            <p:nvSpPr>
              <p:cNvPr id="5" name="Rectangle 4">
                <a:extLst>
                  <a:ext uri="{FF2B5EF4-FFF2-40B4-BE49-F238E27FC236}">
                    <a16:creationId xmlns:a16="http://schemas.microsoft.com/office/drawing/2014/main" id="{DB3E4810-CCC4-42A7-B04E-B858CA3E149B}"/>
                  </a:ext>
                </a:extLst>
              </p:cNvPr>
              <p:cNvSpPr/>
              <p:nvPr/>
            </p:nvSpPr>
            <p:spPr>
              <a:xfrm>
                <a:off x="3251200" y="919685"/>
                <a:ext cx="5344160" cy="8049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F330F56-AF7F-40E0-AC14-1E662822F917}"/>
                  </a:ext>
                </a:extLst>
              </p:cNvPr>
              <p:cNvSpPr/>
              <p:nvPr/>
            </p:nvSpPr>
            <p:spPr>
              <a:xfrm>
                <a:off x="6502400" y="1072084"/>
                <a:ext cx="1960880" cy="1234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40542C4-9F42-4883-ACD3-8F22F8CC3D5B}"/>
                  </a:ext>
                </a:extLst>
              </p:cNvPr>
              <p:cNvSpPr/>
              <p:nvPr/>
            </p:nvSpPr>
            <p:spPr>
              <a:xfrm>
                <a:off x="6751320" y="3403930"/>
                <a:ext cx="1844040" cy="3504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7AA95CF-CD0A-4573-A110-4362652935F9}"/>
                  </a:ext>
                </a:extLst>
              </p:cNvPr>
              <p:cNvSpPr/>
              <p:nvPr/>
            </p:nvSpPr>
            <p:spPr>
              <a:xfrm>
                <a:off x="7640320" y="3319553"/>
                <a:ext cx="955040" cy="373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34C82756-A9B6-48B7-AAE2-0CFC3FF7B6FA}"/>
                  </a:ext>
                </a:extLst>
              </p:cNvPr>
              <p:cNvSpPr/>
              <p:nvPr/>
            </p:nvSpPr>
            <p:spPr>
              <a:xfrm>
                <a:off x="6004560" y="5143499"/>
                <a:ext cx="955040" cy="885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EA15790C-1804-4815-B921-45F95179C23B}"/>
                  </a:ext>
                </a:extLst>
              </p:cNvPr>
              <p:cNvSpPr/>
              <p:nvPr/>
            </p:nvSpPr>
            <p:spPr>
              <a:xfrm>
                <a:off x="4778829" y="6749144"/>
                <a:ext cx="2394141" cy="1589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Arrow Connector 3">
              <a:extLst>
                <a:ext uri="{FF2B5EF4-FFF2-40B4-BE49-F238E27FC236}">
                  <a16:creationId xmlns:a16="http://schemas.microsoft.com/office/drawing/2014/main" id="{22C3CAEE-8A50-49E3-9E7E-25E5FF910D15}"/>
                </a:ext>
              </a:extLst>
            </p:cNvPr>
            <p:cNvCxnSpPr>
              <a:cxnSpLocks/>
            </p:cNvCxnSpPr>
            <p:nvPr/>
          </p:nvCxnSpPr>
          <p:spPr>
            <a:xfrm flipV="1">
              <a:off x="2050742" y="4873841"/>
              <a:ext cx="937727" cy="15493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9CFFD9-A28F-47D3-B25A-01F9E3C426CF}"/>
                </a:ext>
              </a:extLst>
            </p:cNvPr>
            <p:cNvCxnSpPr>
              <a:cxnSpLocks/>
            </p:cNvCxnSpPr>
            <p:nvPr/>
          </p:nvCxnSpPr>
          <p:spPr>
            <a:xfrm flipH="1" flipV="1">
              <a:off x="3824288" y="4873841"/>
              <a:ext cx="465773" cy="154938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2FBEA3-47FC-456B-85CA-2FA17BD02232}"/>
                </a:ext>
              </a:extLst>
            </p:cNvPr>
            <p:cNvCxnSpPr>
              <a:cxnSpLocks/>
            </p:cNvCxnSpPr>
            <p:nvPr/>
          </p:nvCxnSpPr>
          <p:spPr>
            <a:xfrm flipV="1">
              <a:off x="3360783" y="4873841"/>
              <a:ext cx="82169" cy="60541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48DABE0-DB94-484F-BBDE-D3104E43B51C}"/>
                </a:ext>
              </a:extLst>
            </p:cNvPr>
            <p:cNvSpPr/>
            <p:nvPr/>
          </p:nvSpPr>
          <p:spPr>
            <a:xfrm>
              <a:off x="2559405" y="4891597"/>
              <a:ext cx="1630855" cy="4438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4"/>
          <a:stretch>
            <a:fillRect/>
          </a:stretch>
        </p:blipFill>
        <p:spPr>
          <a:xfrm>
            <a:off x="0" y="0"/>
            <a:ext cx="9871239" cy="6858000"/>
          </a:xfrm>
          <a:prstGeom prst="rect">
            <a:avLst/>
          </a:prstGeom>
        </p:spPr>
      </p:pic>
    </p:spTree>
    <p:extLst>
      <p:ext uri="{BB962C8B-B14F-4D97-AF65-F5344CB8AC3E}">
        <p14:creationId xmlns:p14="http://schemas.microsoft.com/office/powerpoint/2010/main" val="1005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A0A16-1C83-4815-9007-262AFA4F4962}"/>
              </a:ext>
            </a:extLst>
          </p:cNvPr>
          <p:cNvSpPr/>
          <p:nvPr/>
        </p:nvSpPr>
        <p:spPr>
          <a:xfrm>
            <a:off x="10404629" y="284086"/>
            <a:ext cx="1509204" cy="71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F7CBD156-00EE-4149-B142-F33F3BFCDDF4}"/>
              </a:ext>
            </a:extLst>
          </p:cNvPr>
          <p:cNvPicPr>
            <a:picLocks noChangeAspect="1"/>
          </p:cNvPicPr>
          <p:nvPr/>
        </p:nvPicPr>
        <p:blipFill>
          <a:blip r:embed="rId3"/>
          <a:stretch>
            <a:fillRect/>
          </a:stretch>
        </p:blipFill>
        <p:spPr>
          <a:xfrm>
            <a:off x="10005134" y="919685"/>
            <a:ext cx="2032851" cy="1528348"/>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CD8552-6804-433A-A7AF-0C1A9CA3151A}"/>
              </a:ext>
            </a:extLst>
          </p:cNvPr>
          <p:cNvSpPr/>
          <p:nvPr/>
        </p:nvSpPr>
        <p:spPr>
          <a:xfrm>
            <a:off x="10022205" y="1928448"/>
            <a:ext cx="2015780" cy="1131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78BCABE1-E735-475E-983B-95C2E84CD446}"/>
              </a:ext>
            </a:extLst>
          </p:cNvPr>
          <p:cNvGrpSpPr/>
          <p:nvPr/>
        </p:nvGrpSpPr>
        <p:grpSpPr>
          <a:xfrm>
            <a:off x="26808" y="355550"/>
            <a:ext cx="9871239" cy="6309201"/>
            <a:chOff x="26808" y="355550"/>
            <a:chExt cx="9871239" cy="6309201"/>
          </a:xfrm>
        </p:grpSpPr>
        <p:grpSp>
          <p:nvGrpSpPr>
            <p:cNvPr id="30" name="Group 29">
              <a:extLst>
                <a:ext uri="{FF2B5EF4-FFF2-40B4-BE49-F238E27FC236}">
                  <a16:creationId xmlns:a16="http://schemas.microsoft.com/office/drawing/2014/main" id="{2B842C85-D2D1-40F1-8EDE-10E751EA28C5}"/>
                </a:ext>
              </a:extLst>
            </p:cNvPr>
            <p:cNvGrpSpPr/>
            <p:nvPr/>
          </p:nvGrpSpPr>
          <p:grpSpPr>
            <a:xfrm>
              <a:off x="26808" y="355550"/>
              <a:ext cx="9871239" cy="6309201"/>
              <a:chOff x="26808" y="355550"/>
              <a:chExt cx="9955392" cy="6221217"/>
            </a:xfrm>
          </p:grpSpPr>
          <p:grpSp>
            <p:nvGrpSpPr>
              <p:cNvPr id="27" name="Group 26">
                <a:extLst>
                  <a:ext uri="{FF2B5EF4-FFF2-40B4-BE49-F238E27FC236}">
                    <a16:creationId xmlns:a16="http://schemas.microsoft.com/office/drawing/2014/main" id="{28CCCF62-CA7B-4B66-88D9-192C8D8D40BC}"/>
                  </a:ext>
                </a:extLst>
              </p:cNvPr>
              <p:cNvGrpSpPr/>
              <p:nvPr/>
            </p:nvGrpSpPr>
            <p:grpSpPr>
              <a:xfrm>
                <a:off x="26808" y="355550"/>
                <a:ext cx="9955392" cy="6221217"/>
                <a:chOff x="26808" y="355550"/>
                <a:chExt cx="9955392" cy="6221217"/>
              </a:xfrm>
            </p:grpSpPr>
            <p:grpSp>
              <p:nvGrpSpPr>
                <p:cNvPr id="17" name="Group 16">
                  <a:extLst>
                    <a:ext uri="{FF2B5EF4-FFF2-40B4-BE49-F238E27FC236}">
                      <a16:creationId xmlns:a16="http://schemas.microsoft.com/office/drawing/2014/main" id="{9B547BE1-291F-45DB-94BA-A03DD16C502F}"/>
                    </a:ext>
                  </a:extLst>
                </p:cNvPr>
                <p:cNvGrpSpPr/>
                <p:nvPr/>
              </p:nvGrpSpPr>
              <p:grpSpPr>
                <a:xfrm>
                  <a:off x="2209800" y="355550"/>
                  <a:ext cx="7772400" cy="5091094"/>
                  <a:chOff x="1049419" y="883452"/>
                  <a:chExt cx="7772400" cy="5091094"/>
                </a:xfrm>
              </p:grpSpPr>
              <p:pic>
                <p:nvPicPr>
                  <p:cNvPr id="7" name="Picture 6">
                    <a:extLst>
                      <a:ext uri="{FF2B5EF4-FFF2-40B4-BE49-F238E27FC236}">
                        <a16:creationId xmlns:a16="http://schemas.microsoft.com/office/drawing/2014/main" id="{0F93F199-72CD-4696-9D06-35253B615B7A}"/>
                      </a:ext>
                    </a:extLst>
                  </p:cNvPr>
                  <p:cNvPicPr>
                    <a:picLocks noChangeAspect="1"/>
                  </p:cNvPicPr>
                  <p:nvPr/>
                </p:nvPicPr>
                <p:blipFill rotWithShape="1">
                  <a:blip r:embed="rId4"/>
                  <a:srcRect l="61274" t="-209" r="-429" b="61187"/>
                  <a:stretch/>
                </p:blipFill>
                <p:spPr>
                  <a:xfrm>
                    <a:off x="1049419" y="883453"/>
                    <a:ext cx="7772400" cy="5091093"/>
                  </a:xfrm>
                  <a:prstGeom prst="rect">
                    <a:avLst/>
                  </a:prstGeom>
                </p:spPr>
              </p:pic>
              <p:sp>
                <p:nvSpPr>
                  <p:cNvPr id="5" name="Rectangle 4">
                    <a:extLst>
                      <a:ext uri="{FF2B5EF4-FFF2-40B4-BE49-F238E27FC236}">
                        <a16:creationId xmlns:a16="http://schemas.microsoft.com/office/drawing/2014/main" id="{AAECB6B2-B5E7-4D3B-9017-D8A9FFE649AD}"/>
                      </a:ext>
                    </a:extLst>
                  </p:cNvPr>
                  <p:cNvSpPr/>
                  <p:nvPr/>
                </p:nvSpPr>
                <p:spPr>
                  <a:xfrm>
                    <a:off x="1049419" y="883452"/>
                    <a:ext cx="2738810" cy="194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0E9939F-4EE4-4A29-87E9-B7D3972D2C4C}"/>
                      </a:ext>
                    </a:extLst>
                  </p:cNvPr>
                  <p:cNvSpPr/>
                  <p:nvPr/>
                </p:nvSpPr>
                <p:spPr>
                  <a:xfrm>
                    <a:off x="1049419" y="4496586"/>
                    <a:ext cx="3532008" cy="1477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643C05D3-3ED0-4A0A-A1E4-935548223AF0}"/>
                      </a:ext>
                    </a:extLst>
                  </p:cNvPr>
                  <p:cNvSpPr/>
                  <p:nvPr/>
                </p:nvSpPr>
                <p:spPr>
                  <a:xfrm>
                    <a:off x="7400040" y="917113"/>
                    <a:ext cx="1227153" cy="1124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1D306C92-825C-45B4-BAA1-DFEFC30863C4}"/>
                    </a:ext>
                  </a:extLst>
                </p:cNvPr>
                <p:cNvPicPr>
                  <a:picLocks noChangeAspect="1"/>
                </p:cNvPicPr>
                <p:nvPr/>
              </p:nvPicPr>
              <p:blipFill rotWithShape="1">
                <a:blip r:embed="rId4"/>
                <a:srcRect t="88362" r="71558"/>
                <a:stretch/>
              </p:blipFill>
              <p:spPr>
                <a:xfrm>
                  <a:off x="26808" y="4883085"/>
                  <a:ext cx="5957893" cy="1693682"/>
                </a:xfrm>
                <a:prstGeom prst="rect">
                  <a:avLst/>
                </a:prstGeom>
              </p:spPr>
            </p:pic>
          </p:grpSp>
          <p:sp>
            <p:nvSpPr>
              <p:cNvPr id="28" name="Rectangle 27">
                <a:extLst>
                  <a:ext uri="{FF2B5EF4-FFF2-40B4-BE49-F238E27FC236}">
                    <a16:creationId xmlns:a16="http://schemas.microsoft.com/office/drawing/2014/main" id="{AE7008DF-E71A-4671-A302-C81A86D34990}"/>
                  </a:ext>
                </a:extLst>
              </p:cNvPr>
              <p:cNvSpPr/>
              <p:nvPr/>
            </p:nvSpPr>
            <p:spPr>
              <a:xfrm>
                <a:off x="2498103" y="4208637"/>
                <a:ext cx="3270513" cy="1200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716BC729-319B-4A0F-8F59-F0DB8B509989}"/>
                  </a:ext>
                </a:extLst>
              </p:cNvPr>
              <p:cNvSpPr/>
              <p:nvPr/>
            </p:nvSpPr>
            <p:spPr>
              <a:xfrm>
                <a:off x="41153" y="4107514"/>
                <a:ext cx="3270513" cy="1200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15">
              <a:extLst>
                <a:ext uri="{FF2B5EF4-FFF2-40B4-BE49-F238E27FC236}">
                  <a16:creationId xmlns:a16="http://schemas.microsoft.com/office/drawing/2014/main" id="{3185724F-D5DE-4639-A9C5-4D1A7673AEBD}"/>
                </a:ext>
              </a:extLst>
            </p:cNvPr>
            <p:cNvSpPr/>
            <p:nvPr/>
          </p:nvSpPr>
          <p:spPr>
            <a:xfrm>
              <a:off x="255578" y="2937098"/>
              <a:ext cx="1997915" cy="1217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 name="Picture 7">
            <a:extLst>
              <a:ext uri="{FF2B5EF4-FFF2-40B4-BE49-F238E27FC236}">
                <a16:creationId xmlns:a16="http://schemas.microsoft.com/office/drawing/2014/main" id="{B9A4CF8D-1879-4F00-AF83-79DF81D9B15D}"/>
              </a:ext>
            </a:extLst>
          </p:cNvPr>
          <p:cNvPicPr>
            <a:picLocks noChangeAspect="1"/>
          </p:cNvPicPr>
          <p:nvPr/>
        </p:nvPicPr>
        <p:blipFill>
          <a:blip r:embed="rId4"/>
          <a:stretch>
            <a:fillRect/>
          </a:stretch>
        </p:blipFill>
        <p:spPr>
          <a:xfrm>
            <a:off x="0" y="0"/>
            <a:ext cx="9871239" cy="6858000"/>
          </a:xfrm>
          <a:prstGeom prst="rect">
            <a:avLst/>
          </a:prstGeom>
        </p:spPr>
      </p:pic>
    </p:spTree>
    <p:extLst>
      <p:ext uri="{BB962C8B-B14F-4D97-AF65-F5344CB8AC3E}">
        <p14:creationId xmlns:p14="http://schemas.microsoft.com/office/powerpoint/2010/main" val="1782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technical output specification</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The most helpful file when analysing the MHSDS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An Excel file with a tab for each table and information on each data item (format, national code list, etc)</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Contains a lookup table for assessments, a change log and table linkage guidance </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Also includes information on file, table and data item level rejections</a:t>
            </a:r>
          </a:p>
          <a:p>
            <a:pPr>
              <a:lnSpc>
                <a:spcPct val="110000"/>
              </a:lnSpc>
            </a:pPr>
            <a:endParaRPr lang="en-GB" sz="1700" dirty="0">
              <a:solidFill>
                <a:schemeClr val="tx1">
                  <a:lumMod val="65000"/>
                  <a:lumOff val="35000"/>
                </a:schemeClr>
              </a:solidFill>
            </a:endParaRPr>
          </a:p>
          <a:p>
            <a:pPr>
              <a:lnSpc>
                <a:spcPct val="110000"/>
              </a:lnSpc>
            </a:pPr>
            <a:r>
              <a:rPr lang="en-GB" sz="1800" dirty="0">
                <a:hlinkClick r:id="rId2"/>
              </a:rPr>
              <a:t>Implement the Mental Health Services Data Set - tools and guidance - NHS Digital</a:t>
            </a:r>
            <a:endParaRPr lang="en-GB" sz="1700" dirty="0">
              <a:solidFill>
                <a:schemeClr val="tx1">
                  <a:lumMod val="65000"/>
                  <a:lumOff val="35000"/>
                </a:schemeClr>
              </a:solidFill>
            </a:endParaRPr>
          </a:p>
        </p:txBody>
      </p:sp>
    </p:spTree>
    <p:extLst>
      <p:ext uri="{BB962C8B-B14F-4D97-AF65-F5344CB8AC3E}">
        <p14:creationId xmlns:p14="http://schemas.microsoft.com/office/powerpoint/2010/main" val="405360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technical output specification</a:t>
            </a:r>
          </a:p>
        </p:txBody>
      </p:sp>
      <p:sp>
        <p:nvSpPr>
          <p:cNvPr id="5" name="Content Placeholder 4">
            <a:extLst>
              <a:ext uri="{FF2B5EF4-FFF2-40B4-BE49-F238E27FC236}">
                <a16:creationId xmlns:a16="http://schemas.microsoft.com/office/drawing/2014/main" id="{5A4FA426-21B5-403A-A7E9-82C91125E181}"/>
              </a:ext>
            </a:extLst>
          </p:cNvPr>
          <p:cNvSpPr>
            <a:spLocks noGrp="1"/>
          </p:cNvSpPr>
          <p:nvPr>
            <p:ph sz="quarter" idx="10"/>
          </p:nvPr>
        </p:nvSpPr>
        <p:spPr/>
        <p:txBody>
          <a:bodyPr/>
          <a:lstStyle/>
          <a:p>
            <a:endParaRPr lang="en-GB"/>
          </a:p>
        </p:txBody>
      </p:sp>
      <p:pic>
        <p:nvPicPr>
          <p:cNvPr id="6" name="Picture 5">
            <a:extLst>
              <a:ext uri="{FF2B5EF4-FFF2-40B4-BE49-F238E27FC236}">
                <a16:creationId xmlns:a16="http://schemas.microsoft.com/office/drawing/2014/main" id="{4A556DC1-9832-4DFF-9D3C-683DD0CAEA10}"/>
              </a:ext>
            </a:extLst>
          </p:cNvPr>
          <p:cNvPicPr>
            <a:picLocks noChangeAspect="1"/>
          </p:cNvPicPr>
          <p:nvPr/>
        </p:nvPicPr>
        <p:blipFill>
          <a:blip r:embed="rId2"/>
          <a:stretch>
            <a:fillRect/>
          </a:stretch>
        </p:blipFill>
        <p:spPr>
          <a:xfrm>
            <a:off x="0" y="1649628"/>
            <a:ext cx="12192000" cy="4725129"/>
          </a:xfrm>
          <a:prstGeom prst="rect">
            <a:avLst/>
          </a:prstGeom>
        </p:spPr>
      </p:pic>
    </p:spTree>
    <p:extLst>
      <p:ext uri="{BB962C8B-B14F-4D97-AF65-F5344CB8AC3E}">
        <p14:creationId xmlns:p14="http://schemas.microsoft.com/office/powerpoint/2010/main" val="407366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user guide</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A PDF of guidance for each table and often individual data items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Includes the history of scope and format changes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Outlines how the MHSDS should be used and interpreted by users, system suppliers and other stakeholders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Provides additional information on data groups and data items, along with additional guidance regarding the extraction and analysis of the data set</a:t>
            </a:r>
          </a:p>
        </p:txBody>
      </p:sp>
    </p:spTree>
    <p:extLst>
      <p:ext uri="{BB962C8B-B14F-4D97-AF65-F5344CB8AC3E}">
        <p14:creationId xmlns:p14="http://schemas.microsoft.com/office/powerpoint/2010/main" val="76513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Training overview</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6"/>
            <a:ext cx="10641498" cy="2244128"/>
          </a:xfrm>
        </p:spPr>
        <p:txBody>
          <a:bodyPr>
            <a:normAutofit/>
          </a:bodyPr>
          <a:lstStyle/>
          <a:p>
            <a:r>
              <a:rPr lang="en-GB" sz="2000" dirty="0">
                <a:solidFill>
                  <a:schemeClr val="tx1">
                    <a:lumMod val="65000"/>
                    <a:lumOff val="35000"/>
                  </a:schemeClr>
                </a:solidFill>
              </a:rPr>
              <a:t>Session one – introduction to the data set</a:t>
            </a:r>
          </a:p>
          <a:p>
            <a:endParaRPr lang="en-GB" sz="2000" dirty="0">
              <a:solidFill>
                <a:schemeClr val="tx1">
                  <a:lumMod val="65000"/>
                  <a:lumOff val="35000"/>
                </a:schemeClr>
              </a:solidFill>
            </a:endParaRPr>
          </a:p>
          <a:p>
            <a:r>
              <a:rPr lang="en-GB" sz="2000" dirty="0">
                <a:solidFill>
                  <a:schemeClr val="tx1">
                    <a:lumMod val="65000"/>
                    <a:lumOff val="35000"/>
                  </a:schemeClr>
                </a:solidFill>
              </a:rPr>
              <a:t>Session two – the MHSDS in the National Commissioning Data Repository (NCDR)</a:t>
            </a:r>
          </a:p>
          <a:p>
            <a:endParaRPr lang="en-GB" sz="2000" dirty="0">
              <a:solidFill>
                <a:schemeClr val="tx1">
                  <a:lumMod val="65000"/>
                  <a:lumOff val="35000"/>
                </a:schemeClr>
              </a:solidFill>
            </a:endParaRPr>
          </a:p>
          <a:p>
            <a:r>
              <a:rPr lang="en-GB" sz="2000" dirty="0">
                <a:solidFill>
                  <a:schemeClr val="tx1">
                    <a:lumMod val="65000"/>
                    <a:lumOff val="35000"/>
                  </a:schemeClr>
                </a:solidFill>
              </a:rPr>
              <a:t>Session three – querying the MHSDS</a:t>
            </a:r>
          </a:p>
        </p:txBody>
      </p:sp>
    </p:spTree>
    <p:extLst>
      <p:ext uri="{BB962C8B-B14F-4D97-AF65-F5344CB8AC3E}">
        <p14:creationId xmlns:p14="http://schemas.microsoft.com/office/powerpoint/2010/main" val="197012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user guide</a:t>
            </a:r>
          </a:p>
        </p:txBody>
      </p:sp>
      <p:pic>
        <p:nvPicPr>
          <p:cNvPr id="6" name="Picture 5">
            <a:extLst>
              <a:ext uri="{FF2B5EF4-FFF2-40B4-BE49-F238E27FC236}">
                <a16:creationId xmlns:a16="http://schemas.microsoft.com/office/drawing/2014/main" id="{9047891C-C63D-4909-A75F-54DB5327F9C2}"/>
              </a:ext>
            </a:extLst>
          </p:cNvPr>
          <p:cNvPicPr>
            <a:picLocks noChangeAspect="1"/>
          </p:cNvPicPr>
          <p:nvPr/>
        </p:nvPicPr>
        <p:blipFill>
          <a:blip r:embed="rId2"/>
          <a:stretch>
            <a:fillRect/>
          </a:stretch>
        </p:blipFill>
        <p:spPr>
          <a:xfrm>
            <a:off x="2981941" y="1649628"/>
            <a:ext cx="5781059" cy="4864903"/>
          </a:xfrm>
          <a:prstGeom prst="rect">
            <a:avLst/>
          </a:prstGeom>
        </p:spPr>
      </p:pic>
    </p:spTree>
    <p:extLst>
      <p:ext uri="{BB962C8B-B14F-4D97-AF65-F5344CB8AC3E}">
        <p14:creationId xmlns:p14="http://schemas.microsoft.com/office/powerpoint/2010/main" val="397189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D647B-FAD5-4243-B3DF-9DEB0F34F9B8}"/>
              </a:ext>
            </a:extLst>
          </p:cNvPr>
          <p:cNvSpPr/>
          <p:nvPr/>
        </p:nvSpPr>
        <p:spPr>
          <a:xfrm>
            <a:off x="6577079" y="2459330"/>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Submission process</a:t>
            </a:r>
          </a:p>
        </p:txBody>
      </p:sp>
      <p:sp>
        <p:nvSpPr>
          <p:cNvPr id="5" name="Rectangle 4">
            <a:extLst>
              <a:ext uri="{FF2B5EF4-FFF2-40B4-BE49-F238E27FC236}">
                <a16:creationId xmlns:a16="http://schemas.microsoft.com/office/drawing/2014/main" id="{45F388D8-F013-428C-B645-0E5B7FCC8E54}"/>
              </a:ext>
            </a:extLst>
          </p:cNvPr>
          <p:cNvSpPr/>
          <p:nvPr/>
        </p:nvSpPr>
        <p:spPr>
          <a:xfrm>
            <a:off x="895277" y="2459331"/>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bg1"/>
                </a:solidFill>
              </a:rPr>
              <a:t>What is the MHSDS?</a:t>
            </a:r>
            <a:endParaRPr lang="en-GB" dirty="0">
              <a:solidFill>
                <a:schemeClr val="bg1"/>
              </a:solidFill>
            </a:endParaRPr>
          </a:p>
        </p:txBody>
      </p:sp>
      <p:sp>
        <p:nvSpPr>
          <p:cNvPr id="6" name="Rectangle 5">
            <a:extLst>
              <a:ext uri="{FF2B5EF4-FFF2-40B4-BE49-F238E27FC236}">
                <a16:creationId xmlns:a16="http://schemas.microsoft.com/office/drawing/2014/main" id="{340AA5E4-7A2A-4ED0-BDBA-8B2110858250}"/>
              </a:ext>
            </a:extLst>
          </p:cNvPr>
          <p:cNvSpPr/>
          <p:nvPr/>
        </p:nvSpPr>
        <p:spPr>
          <a:xfrm>
            <a:off x="3736178" y="2459329"/>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Structure, data model, technical output specification and user guide</a:t>
            </a:r>
          </a:p>
        </p:txBody>
      </p:sp>
      <p:sp>
        <p:nvSpPr>
          <p:cNvPr id="7" name="Rectangle 6">
            <a:extLst>
              <a:ext uri="{FF2B5EF4-FFF2-40B4-BE49-F238E27FC236}">
                <a16:creationId xmlns:a16="http://schemas.microsoft.com/office/drawing/2014/main" id="{BC55A0F4-350B-438A-9067-E0CD9EF72465}"/>
              </a:ext>
            </a:extLst>
          </p:cNvPr>
          <p:cNvSpPr/>
          <p:nvPr/>
        </p:nvSpPr>
        <p:spPr>
          <a:xfrm>
            <a:off x="9355124" y="2459334"/>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What can you use the MHSDS for?</a:t>
            </a:r>
          </a:p>
        </p:txBody>
      </p:sp>
    </p:spTree>
    <p:extLst>
      <p:ext uri="{BB962C8B-B14F-4D97-AF65-F5344CB8AC3E}">
        <p14:creationId xmlns:p14="http://schemas.microsoft.com/office/powerpoint/2010/main" val="11180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41B6E6"/>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6"/>
                                        </p:tgtEl>
                                        <p:attrNameLst>
                                          <p:attrName>fillcolor</p:attrName>
                                        </p:attrNameLst>
                                      </p:cBhvr>
                                      <p:to>
                                        <a:srgbClr val="41B6E6"/>
                                      </p:to>
                                    </p:animClr>
                                    <p:set>
                                      <p:cBhvr>
                                        <p:cTn id="11" dur="2000" fill="hold"/>
                                        <p:tgtEl>
                                          <p:spTgt spid="6"/>
                                        </p:tgtEl>
                                        <p:attrNameLst>
                                          <p:attrName>fill.type</p:attrName>
                                        </p:attrNameLst>
                                      </p:cBhvr>
                                      <p:to>
                                        <p:strVal val="solid"/>
                                      </p:to>
                                    </p:set>
                                    <p:set>
                                      <p:cBhvr>
                                        <p:cTn id="12" dur="2000" fill="hold"/>
                                        <p:tgtEl>
                                          <p:spTgt spid="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
                                        </p:tgtEl>
                                        <p:attrNameLst>
                                          <p:attrName>fillcolor</p:attrName>
                                        </p:attrNameLst>
                                      </p:cBhvr>
                                      <p:to>
                                        <a:srgbClr val="41B6E6"/>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5"/>
                                        </p:tgtEl>
                                        <p:attrNameLst>
                                          <p:attrName>stroke.color</p:attrName>
                                        </p:attrNameLst>
                                      </p:cBhvr>
                                      <p:to>
                                        <a:srgbClr val="41B6E6"/>
                                      </p:to>
                                    </p:animClr>
                                    <p:set>
                                      <p:cBhvr>
                                        <p:cTn id="19" dur="2000" fill="hold"/>
                                        <p:tgtEl>
                                          <p:spTgt spid="5"/>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6"/>
                                        </p:tgtEl>
                                        <p:attrNameLst>
                                          <p:attrName>stroke.color</p:attrName>
                                        </p:attrNameLst>
                                      </p:cBhvr>
                                      <p:to>
                                        <a:srgbClr val="41B6E6"/>
                                      </p:to>
                                    </p:animClr>
                                    <p:set>
                                      <p:cBhvr>
                                        <p:cTn id="22" dur="2000" fill="hold"/>
                                        <p:tgtEl>
                                          <p:spTgt spid="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7"/>
                                        </p:tgtEl>
                                        <p:attrNameLst>
                                          <p:attrName>stroke.color</p:attrName>
                                        </p:attrNameLst>
                                      </p:cBhvr>
                                      <p:to>
                                        <a:srgbClr val="41B6E6"/>
                                      </p:to>
                                    </p:animClr>
                                    <p:set>
                                      <p:cBhvr>
                                        <p:cTn id="25"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submission process</a:t>
            </a:r>
          </a:p>
        </p:txBody>
      </p:sp>
      <p:grpSp>
        <p:nvGrpSpPr>
          <p:cNvPr id="35" name="Group 34">
            <a:extLst>
              <a:ext uri="{FF2B5EF4-FFF2-40B4-BE49-F238E27FC236}">
                <a16:creationId xmlns:a16="http://schemas.microsoft.com/office/drawing/2014/main" id="{F1F42026-4AC9-4501-9CCF-3C872EE1BFB6}"/>
              </a:ext>
            </a:extLst>
          </p:cNvPr>
          <p:cNvGrpSpPr/>
          <p:nvPr/>
        </p:nvGrpSpPr>
        <p:grpSpPr>
          <a:xfrm>
            <a:off x="461590" y="2891776"/>
            <a:ext cx="2113259" cy="2255547"/>
            <a:chOff x="318715" y="1966587"/>
            <a:chExt cx="3027659" cy="3220281"/>
          </a:xfrm>
        </p:grpSpPr>
        <p:pic>
          <p:nvPicPr>
            <p:cNvPr id="9" name="Graphic 8" descr="Medicine">
              <a:extLst>
                <a:ext uri="{FF2B5EF4-FFF2-40B4-BE49-F238E27FC236}">
                  <a16:creationId xmlns:a16="http://schemas.microsoft.com/office/drawing/2014/main" id="{5B3C5AA7-32DF-473D-9B31-C2EB30E2C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677" y="2990775"/>
              <a:ext cx="914400" cy="914400"/>
            </a:xfrm>
            <a:prstGeom prst="rect">
              <a:avLst/>
            </a:prstGeom>
          </p:spPr>
        </p:pic>
        <p:pic>
          <p:nvPicPr>
            <p:cNvPr id="11" name="Graphic 10" descr="Needle">
              <a:extLst>
                <a:ext uri="{FF2B5EF4-FFF2-40B4-BE49-F238E27FC236}">
                  <a16:creationId xmlns:a16="http://schemas.microsoft.com/office/drawing/2014/main" id="{CDA6E27E-419C-4381-B7E9-6705C9878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1974" y="4272468"/>
              <a:ext cx="914400" cy="914400"/>
            </a:xfrm>
            <a:prstGeom prst="rect">
              <a:avLst/>
            </a:prstGeom>
          </p:spPr>
        </p:pic>
        <p:pic>
          <p:nvPicPr>
            <p:cNvPr id="23" name="Graphic 22" descr="Receiver">
              <a:extLst>
                <a:ext uri="{FF2B5EF4-FFF2-40B4-BE49-F238E27FC236}">
                  <a16:creationId xmlns:a16="http://schemas.microsoft.com/office/drawing/2014/main" id="{3D783178-B697-4AE0-8ED1-1C481F43A5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4677" y="1966587"/>
              <a:ext cx="914400" cy="914400"/>
            </a:xfrm>
            <a:prstGeom prst="rect">
              <a:avLst/>
            </a:prstGeom>
          </p:spPr>
        </p:pic>
        <p:grpSp>
          <p:nvGrpSpPr>
            <p:cNvPr id="25" name="Group 24">
              <a:extLst>
                <a:ext uri="{FF2B5EF4-FFF2-40B4-BE49-F238E27FC236}">
                  <a16:creationId xmlns:a16="http://schemas.microsoft.com/office/drawing/2014/main" id="{5FA32267-0178-4530-84F8-F45D6D55F3E7}"/>
                </a:ext>
              </a:extLst>
            </p:cNvPr>
            <p:cNvGrpSpPr/>
            <p:nvPr/>
          </p:nvGrpSpPr>
          <p:grpSpPr>
            <a:xfrm>
              <a:off x="318715" y="4222134"/>
              <a:ext cx="914400" cy="964734"/>
              <a:chOff x="2694265" y="3173136"/>
              <a:chExt cx="914400" cy="964734"/>
            </a:xfrm>
          </p:grpSpPr>
          <p:pic>
            <p:nvPicPr>
              <p:cNvPr id="26" name="Graphic 25" descr="Building">
                <a:extLst>
                  <a:ext uri="{FF2B5EF4-FFF2-40B4-BE49-F238E27FC236}">
                    <a16:creationId xmlns:a16="http://schemas.microsoft.com/office/drawing/2014/main" id="{846C5336-12FC-4954-BBB4-323D4C33D1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94265" y="3223470"/>
                <a:ext cx="914400" cy="914400"/>
              </a:xfrm>
              <a:prstGeom prst="rect">
                <a:avLst/>
              </a:prstGeom>
            </p:spPr>
          </p:pic>
          <p:sp>
            <p:nvSpPr>
              <p:cNvPr id="27" name="Rectangle: Rounded Corners 26">
                <a:extLst>
                  <a:ext uri="{FF2B5EF4-FFF2-40B4-BE49-F238E27FC236}">
                    <a16:creationId xmlns:a16="http://schemas.microsoft.com/office/drawing/2014/main" id="{AFB29DF4-BC9C-4FB8-B15C-1B968A9A1AFF}"/>
                  </a:ext>
                </a:extLst>
              </p:cNvPr>
              <p:cNvSpPr/>
              <p:nvPr/>
            </p:nvSpPr>
            <p:spPr>
              <a:xfrm>
                <a:off x="3067575" y="3173136"/>
                <a:ext cx="167780" cy="197141"/>
              </a:xfrm>
              <a:prstGeom prst="round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t>
                </a:r>
              </a:p>
            </p:txBody>
          </p:sp>
        </p:grpSp>
        <p:pic>
          <p:nvPicPr>
            <p:cNvPr id="28" name="Graphic 27" descr="Medicine">
              <a:extLst>
                <a:ext uri="{FF2B5EF4-FFF2-40B4-BE49-F238E27FC236}">
                  <a16:creationId xmlns:a16="http://schemas.microsoft.com/office/drawing/2014/main" id="{C3A295AE-ED7F-47E1-BBCA-49FF9E6C8B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5802" y="2990775"/>
              <a:ext cx="914400" cy="914400"/>
            </a:xfrm>
            <a:prstGeom prst="rect">
              <a:avLst/>
            </a:prstGeom>
          </p:spPr>
        </p:pic>
        <p:pic>
          <p:nvPicPr>
            <p:cNvPr id="29" name="Graphic 28" descr="Heart with pulse">
              <a:extLst>
                <a:ext uri="{FF2B5EF4-FFF2-40B4-BE49-F238E27FC236}">
                  <a16:creationId xmlns:a16="http://schemas.microsoft.com/office/drawing/2014/main" id="{1B26BC8E-F39E-426F-9385-77D975BB81F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31974" y="2990775"/>
              <a:ext cx="914400" cy="914400"/>
            </a:xfrm>
            <a:prstGeom prst="rect">
              <a:avLst/>
            </a:prstGeom>
          </p:spPr>
        </p:pic>
        <p:pic>
          <p:nvPicPr>
            <p:cNvPr id="30" name="Graphic 29" descr="Microscope">
              <a:extLst>
                <a:ext uri="{FF2B5EF4-FFF2-40B4-BE49-F238E27FC236}">
                  <a16:creationId xmlns:a16="http://schemas.microsoft.com/office/drawing/2014/main" id="{F610FFBC-5C35-48AA-9D2E-B215CE8B9D3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81902" y="2990775"/>
              <a:ext cx="914400" cy="914400"/>
            </a:xfrm>
            <a:prstGeom prst="rect">
              <a:avLst/>
            </a:prstGeom>
          </p:spPr>
        </p:pic>
        <p:pic>
          <p:nvPicPr>
            <p:cNvPr id="31" name="Graphic 30" descr="List">
              <a:extLst>
                <a:ext uri="{FF2B5EF4-FFF2-40B4-BE49-F238E27FC236}">
                  <a16:creationId xmlns:a16="http://schemas.microsoft.com/office/drawing/2014/main" id="{3F55CD53-FC31-4519-B555-FE717CB551B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92030" y="4272468"/>
              <a:ext cx="914400" cy="914400"/>
            </a:xfrm>
            <a:prstGeom prst="rect">
              <a:avLst/>
            </a:prstGeom>
          </p:spPr>
        </p:pic>
        <p:pic>
          <p:nvPicPr>
            <p:cNvPr id="32" name="Graphic 31" descr="Customer review RTL">
              <a:extLst>
                <a:ext uri="{FF2B5EF4-FFF2-40B4-BE49-F238E27FC236}">
                  <a16:creationId xmlns:a16="http://schemas.microsoft.com/office/drawing/2014/main" id="{F526B406-C9A4-4442-A4B9-DCABF9FF279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431974" y="2002308"/>
              <a:ext cx="914400" cy="914400"/>
            </a:xfrm>
            <a:prstGeom prst="rect">
              <a:avLst/>
            </a:prstGeom>
          </p:spPr>
        </p:pic>
        <p:pic>
          <p:nvPicPr>
            <p:cNvPr id="33" name="Graphic 32" descr="Boardroom">
              <a:extLst>
                <a:ext uri="{FF2B5EF4-FFF2-40B4-BE49-F238E27FC236}">
                  <a16:creationId xmlns:a16="http://schemas.microsoft.com/office/drawing/2014/main" id="{0D7C6CF8-DADD-4007-9979-0558E8AD9A1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78888" y="2002308"/>
              <a:ext cx="914400" cy="914400"/>
            </a:xfrm>
            <a:prstGeom prst="rect">
              <a:avLst/>
            </a:prstGeom>
          </p:spPr>
        </p:pic>
        <p:pic>
          <p:nvPicPr>
            <p:cNvPr id="34" name="Graphic 33" descr="Receiver">
              <a:extLst>
                <a:ext uri="{FF2B5EF4-FFF2-40B4-BE49-F238E27FC236}">
                  <a16:creationId xmlns:a16="http://schemas.microsoft.com/office/drawing/2014/main" id="{0C126D89-BE61-46F0-8916-D3601470AAC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25802" y="1966587"/>
              <a:ext cx="914400" cy="914400"/>
            </a:xfrm>
            <a:prstGeom prst="rect">
              <a:avLst/>
            </a:prstGeom>
          </p:spPr>
        </p:pic>
      </p:grpSp>
      <p:sp>
        <p:nvSpPr>
          <p:cNvPr id="36" name="Rectangle: Rounded Corners 35">
            <a:extLst>
              <a:ext uri="{FF2B5EF4-FFF2-40B4-BE49-F238E27FC236}">
                <a16:creationId xmlns:a16="http://schemas.microsoft.com/office/drawing/2014/main" id="{028AE831-60CD-4EFB-9EB9-F80DB8C2FD16}"/>
              </a:ext>
            </a:extLst>
          </p:cNvPr>
          <p:cNvSpPr>
            <a:spLocks noChangeAspect="1"/>
          </p:cNvSpPr>
          <p:nvPr/>
        </p:nvSpPr>
        <p:spPr>
          <a:xfrm>
            <a:off x="1" y="2505076"/>
            <a:ext cx="2895600" cy="2895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Right 36">
            <a:extLst>
              <a:ext uri="{FF2B5EF4-FFF2-40B4-BE49-F238E27FC236}">
                <a16:creationId xmlns:a16="http://schemas.microsoft.com/office/drawing/2014/main" id="{B657E36A-66FE-4D8F-8944-16C5519CA9DF}"/>
              </a:ext>
            </a:extLst>
          </p:cNvPr>
          <p:cNvSpPr/>
          <p:nvPr/>
        </p:nvSpPr>
        <p:spPr>
          <a:xfrm rot="1263299">
            <a:off x="3071333" y="2655798"/>
            <a:ext cx="1339691" cy="657747"/>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65000"/>
                    <a:lumOff val="35000"/>
                  </a:schemeClr>
                </a:solidFill>
              </a:rPr>
              <a:t>Excel</a:t>
            </a:r>
          </a:p>
        </p:txBody>
      </p:sp>
      <p:sp>
        <p:nvSpPr>
          <p:cNvPr id="38" name="Arrow: Right 37">
            <a:extLst>
              <a:ext uri="{FF2B5EF4-FFF2-40B4-BE49-F238E27FC236}">
                <a16:creationId xmlns:a16="http://schemas.microsoft.com/office/drawing/2014/main" id="{8AE6A2B7-8FF7-4237-AD79-2FF9E3C72518}"/>
              </a:ext>
            </a:extLst>
          </p:cNvPr>
          <p:cNvSpPr/>
          <p:nvPr/>
        </p:nvSpPr>
        <p:spPr>
          <a:xfrm>
            <a:off x="2993788" y="3600494"/>
            <a:ext cx="1339691" cy="657747"/>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65000"/>
                    <a:lumOff val="35000"/>
                  </a:schemeClr>
                </a:solidFill>
              </a:rPr>
              <a:t>PAS</a:t>
            </a:r>
          </a:p>
        </p:txBody>
      </p:sp>
      <p:sp>
        <p:nvSpPr>
          <p:cNvPr id="39" name="Arrow: Right 38">
            <a:extLst>
              <a:ext uri="{FF2B5EF4-FFF2-40B4-BE49-F238E27FC236}">
                <a16:creationId xmlns:a16="http://schemas.microsoft.com/office/drawing/2014/main" id="{0D7A3F6A-AB6B-41D4-A99E-D25EA6C7474A}"/>
              </a:ext>
            </a:extLst>
          </p:cNvPr>
          <p:cNvSpPr/>
          <p:nvPr/>
        </p:nvSpPr>
        <p:spPr>
          <a:xfrm rot="20340000">
            <a:off x="3062747" y="4498998"/>
            <a:ext cx="1339691" cy="657747"/>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65000"/>
                    <a:lumOff val="35000"/>
                  </a:schemeClr>
                </a:solidFill>
              </a:rPr>
              <a:t>Paper records</a:t>
            </a:r>
          </a:p>
        </p:txBody>
      </p:sp>
      <p:pic>
        <p:nvPicPr>
          <p:cNvPr id="41" name="Graphic 40" descr="Database">
            <a:extLst>
              <a:ext uri="{FF2B5EF4-FFF2-40B4-BE49-F238E27FC236}">
                <a16:creationId xmlns:a16="http://schemas.microsoft.com/office/drawing/2014/main" id="{E16EA30A-CC57-4888-B241-0158352C89C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333479" y="2674876"/>
            <a:ext cx="2556000" cy="2556000"/>
          </a:xfrm>
          <a:prstGeom prst="rect">
            <a:avLst/>
          </a:prstGeom>
        </p:spPr>
      </p:pic>
      <p:sp>
        <p:nvSpPr>
          <p:cNvPr id="42" name="TextBox 41">
            <a:extLst>
              <a:ext uri="{FF2B5EF4-FFF2-40B4-BE49-F238E27FC236}">
                <a16:creationId xmlns:a16="http://schemas.microsoft.com/office/drawing/2014/main" id="{B409F517-573B-49A1-BFD5-D6BC7F94C269}"/>
              </a:ext>
            </a:extLst>
          </p:cNvPr>
          <p:cNvSpPr txBox="1"/>
          <p:nvPr/>
        </p:nvSpPr>
        <p:spPr>
          <a:xfrm>
            <a:off x="4114800" y="5299130"/>
            <a:ext cx="2850717" cy="369332"/>
          </a:xfrm>
          <a:prstGeom prst="rect">
            <a:avLst/>
          </a:prstGeom>
          <a:noFill/>
        </p:spPr>
        <p:txBody>
          <a:bodyPr wrap="none" rtlCol="0">
            <a:spAutoFit/>
          </a:bodyPr>
          <a:lstStyle/>
          <a:p>
            <a:r>
              <a:rPr lang="en-GB" dirty="0">
                <a:solidFill>
                  <a:schemeClr val="tx1">
                    <a:lumMod val="65000"/>
                    <a:lumOff val="35000"/>
                  </a:schemeClr>
                </a:solidFill>
              </a:rPr>
              <a:t>Intermediate Database (IDB)</a:t>
            </a:r>
          </a:p>
        </p:txBody>
      </p:sp>
      <p:sp>
        <p:nvSpPr>
          <p:cNvPr id="43" name="Arrow: Right 42">
            <a:extLst>
              <a:ext uri="{FF2B5EF4-FFF2-40B4-BE49-F238E27FC236}">
                <a16:creationId xmlns:a16="http://schemas.microsoft.com/office/drawing/2014/main" id="{BF0A08FB-7DA1-4199-B91F-3B0FD527A84E}"/>
              </a:ext>
            </a:extLst>
          </p:cNvPr>
          <p:cNvSpPr/>
          <p:nvPr/>
        </p:nvSpPr>
        <p:spPr>
          <a:xfrm>
            <a:off x="6965517" y="3600494"/>
            <a:ext cx="1492683" cy="657747"/>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65000"/>
                    <a:lumOff val="35000"/>
                  </a:schemeClr>
                </a:solidFill>
              </a:rPr>
              <a:t>SDCS Cloud</a:t>
            </a:r>
          </a:p>
        </p:txBody>
      </p:sp>
      <p:pic>
        <p:nvPicPr>
          <p:cNvPr id="47" name="Graphic 46" descr="Table">
            <a:extLst>
              <a:ext uri="{FF2B5EF4-FFF2-40B4-BE49-F238E27FC236}">
                <a16:creationId xmlns:a16="http://schemas.microsoft.com/office/drawing/2014/main" id="{FBF9A185-605D-4E96-BE0C-C086E3596B9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453226" y="5147323"/>
            <a:ext cx="914400" cy="914400"/>
          </a:xfrm>
          <a:prstGeom prst="rect">
            <a:avLst/>
          </a:prstGeom>
        </p:spPr>
      </p:pic>
      <p:pic>
        <p:nvPicPr>
          <p:cNvPr id="49" name="Graphic 48" descr="Document">
            <a:extLst>
              <a:ext uri="{FF2B5EF4-FFF2-40B4-BE49-F238E27FC236}">
                <a16:creationId xmlns:a16="http://schemas.microsoft.com/office/drawing/2014/main" id="{9274C8F0-CDBD-4A92-810C-BDE5998BF65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090937" y="5147323"/>
            <a:ext cx="914400" cy="914400"/>
          </a:xfrm>
          <a:prstGeom prst="rect">
            <a:avLst/>
          </a:prstGeom>
        </p:spPr>
      </p:pic>
      <p:pic>
        <p:nvPicPr>
          <p:cNvPr id="51" name="Graphic 50" descr="Server">
            <a:extLst>
              <a:ext uri="{FF2B5EF4-FFF2-40B4-BE49-F238E27FC236}">
                <a16:creationId xmlns:a16="http://schemas.microsoft.com/office/drawing/2014/main" id="{5FA517AE-3B32-4261-8B1A-2BEC919D71F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813170" y="5147323"/>
            <a:ext cx="914400" cy="914400"/>
          </a:xfrm>
          <a:prstGeom prst="rect">
            <a:avLst/>
          </a:prstGeom>
        </p:spPr>
      </p:pic>
      <p:sp>
        <p:nvSpPr>
          <p:cNvPr id="52" name="TextBox 51">
            <a:extLst>
              <a:ext uri="{FF2B5EF4-FFF2-40B4-BE49-F238E27FC236}">
                <a16:creationId xmlns:a16="http://schemas.microsoft.com/office/drawing/2014/main" id="{7930CB09-D98D-47C2-8030-2714C3ED6E12}"/>
              </a:ext>
            </a:extLst>
          </p:cNvPr>
          <p:cNvSpPr txBox="1"/>
          <p:nvPr/>
        </p:nvSpPr>
        <p:spPr>
          <a:xfrm>
            <a:off x="7887956" y="6170868"/>
            <a:ext cx="1320361" cy="369332"/>
          </a:xfrm>
          <a:prstGeom prst="rect">
            <a:avLst/>
          </a:prstGeom>
          <a:noFill/>
        </p:spPr>
        <p:txBody>
          <a:bodyPr wrap="none" rtlCol="0">
            <a:spAutoFit/>
          </a:bodyPr>
          <a:lstStyle/>
          <a:p>
            <a:r>
              <a:rPr lang="en-GB" dirty="0">
                <a:solidFill>
                  <a:schemeClr val="tx1">
                    <a:lumMod val="65000"/>
                    <a:lumOff val="35000"/>
                  </a:schemeClr>
                </a:solidFill>
              </a:rPr>
              <a:t>Publications</a:t>
            </a:r>
          </a:p>
        </p:txBody>
      </p:sp>
      <p:sp>
        <p:nvSpPr>
          <p:cNvPr id="53" name="TextBox 52">
            <a:extLst>
              <a:ext uri="{FF2B5EF4-FFF2-40B4-BE49-F238E27FC236}">
                <a16:creationId xmlns:a16="http://schemas.microsoft.com/office/drawing/2014/main" id="{A7B71977-A4A2-456A-9FA0-5A23D76A9659}"/>
              </a:ext>
            </a:extLst>
          </p:cNvPr>
          <p:cNvSpPr txBox="1"/>
          <p:nvPr/>
        </p:nvSpPr>
        <p:spPr>
          <a:xfrm>
            <a:off x="9317251" y="6032368"/>
            <a:ext cx="1186350" cy="646331"/>
          </a:xfrm>
          <a:prstGeom prst="rect">
            <a:avLst/>
          </a:prstGeom>
          <a:noFill/>
        </p:spPr>
        <p:txBody>
          <a:bodyPr wrap="none" rtlCol="0">
            <a:spAutoFit/>
          </a:bodyPr>
          <a:lstStyle/>
          <a:p>
            <a:pPr algn="ctr"/>
            <a:r>
              <a:rPr lang="en-GB" dirty="0">
                <a:solidFill>
                  <a:schemeClr val="tx1">
                    <a:lumMod val="65000"/>
                    <a:lumOff val="35000"/>
                  </a:schemeClr>
                </a:solidFill>
              </a:rPr>
              <a:t>Aggregate </a:t>
            </a:r>
          </a:p>
          <a:p>
            <a:pPr algn="ctr"/>
            <a:r>
              <a:rPr lang="en-GB" dirty="0">
                <a:solidFill>
                  <a:schemeClr val="tx1">
                    <a:lumMod val="65000"/>
                    <a:lumOff val="35000"/>
                  </a:schemeClr>
                </a:solidFill>
              </a:rPr>
              <a:t>extracts</a:t>
            </a:r>
          </a:p>
        </p:txBody>
      </p:sp>
      <p:sp>
        <p:nvSpPr>
          <p:cNvPr id="54" name="TextBox 53">
            <a:extLst>
              <a:ext uri="{FF2B5EF4-FFF2-40B4-BE49-F238E27FC236}">
                <a16:creationId xmlns:a16="http://schemas.microsoft.com/office/drawing/2014/main" id="{DB8358C6-DD08-42BE-B9F9-4DD2DF5BDFC8}"/>
              </a:ext>
            </a:extLst>
          </p:cNvPr>
          <p:cNvSpPr txBox="1"/>
          <p:nvPr/>
        </p:nvSpPr>
        <p:spPr>
          <a:xfrm>
            <a:off x="10579958" y="6032368"/>
            <a:ext cx="1380827" cy="646331"/>
          </a:xfrm>
          <a:prstGeom prst="rect">
            <a:avLst/>
          </a:prstGeom>
          <a:noFill/>
        </p:spPr>
        <p:txBody>
          <a:bodyPr wrap="none" rtlCol="0">
            <a:spAutoFit/>
          </a:bodyPr>
          <a:lstStyle/>
          <a:p>
            <a:pPr algn="ctr"/>
            <a:r>
              <a:rPr lang="en-GB" dirty="0">
                <a:solidFill>
                  <a:schemeClr val="tx1">
                    <a:lumMod val="65000"/>
                    <a:lumOff val="35000"/>
                  </a:schemeClr>
                </a:solidFill>
              </a:rPr>
              <a:t>Record level </a:t>
            </a:r>
          </a:p>
          <a:p>
            <a:pPr algn="ctr"/>
            <a:r>
              <a:rPr lang="en-GB" dirty="0">
                <a:solidFill>
                  <a:schemeClr val="tx1">
                    <a:lumMod val="65000"/>
                    <a:lumOff val="35000"/>
                  </a:schemeClr>
                </a:solidFill>
              </a:rPr>
              <a:t>extracts</a:t>
            </a:r>
          </a:p>
        </p:txBody>
      </p:sp>
      <p:cxnSp>
        <p:nvCxnSpPr>
          <p:cNvPr id="56" name="Straight Arrow Connector 55">
            <a:extLst>
              <a:ext uri="{FF2B5EF4-FFF2-40B4-BE49-F238E27FC236}">
                <a16:creationId xmlns:a16="http://schemas.microsoft.com/office/drawing/2014/main" id="{4993AE4C-75F0-44A5-9EB9-445982C8DCE3}"/>
              </a:ext>
            </a:extLst>
          </p:cNvPr>
          <p:cNvCxnSpPr>
            <a:cxnSpLocks/>
            <a:endCxn id="49" idx="0"/>
          </p:cNvCxnSpPr>
          <p:nvPr/>
        </p:nvCxnSpPr>
        <p:spPr>
          <a:xfrm flipH="1">
            <a:off x="8548137" y="4391025"/>
            <a:ext cx="1351942" cy="7562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EBB8D4F-0F25-43D2-8C42-558A910B629C}"/>
              </a:ext>
            </a:extLst>
          </p:cNvPr>
          <p:cNvCxnSpPr>
            <a:cxnSpLocks/>
            <a:endCxn id="51" idx="0"/>
          </p:cNvCxnSpPr>
          <p:nvPr/>
        </p:nvCxnSpPr>
        <p:spPr>
          <a:xfrm>
            <a:off x="9910426" y="4391025"/>
            <a:ext cx="1359944" cy="7562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A690283-79C5-4BD2-A767-1BE5E64109DC}"/>
              </a:ext>
            </a:extLst>
          </p:cNvPr>
          <p:cNvCxnSpPr>
            <a:cxnSpLocks/>
            <a:endCxn id="47" idx="0"/>
          </p:cNvCxnSpPr>
          <p:nvPr/>
        </p:nvCxnSpPr>
        <p:spPr>
          <a:xfrm>
            <a:off x="9900079" y="4391025"/>
            <a:ext cx="10347" cy="7562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5" name="Graphic 44" descr="Syncing cloud">
            <a:extLst>
              <a:ext uri="{FF2B5EF4-FFF2-40B4-BE49-F238E27FC236}">
                <a16:creationId xmlns:a16="http://schemas.microsoft.com/office/drawing/2014/main" id="{702CCA2D-4790-48D1-AB7C-41EEF8612649}"/>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8830426" y="2693512"/>
            <a:ext cx="2160000" cy="2160000"/>
          </a:xfrm>
          <a:prstGeom prst="rect">
            <a:avLst/>
          </a:prstGeom>
        </p:spPr>
      </p:pic>
    </p:spTree>
    <p:extLst>
      <p:ext uri="{BB962C8B-B14F-4D97-AF65-F5344CB8AC3E}">
        <p14:creationId xmlns:p14="http://schemas.microsoft.com/office/powerpoint/2010/main" val="78541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animBg="1"/>
      <p:bldP spid="38" grpId="0" uiExpand="1" build="p" animBg="1"/>
      <p:bldP spid="39" grpId="0" build="p" animBg="1"/>
      <p:bldP spid="42" grpId="0"/>
      <p:bldP spid="43" grpId="0" uiExpand="1" build="p" animBg="1"/>
      <p:bldP spid="52" grpId="0"/>
      <p:bldP spid="53"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3BC6BB-4AEE-426C-BAFE-3CE2A93DD889}"/>
              </a:ext>
            </a:extLst>
          </p:cNvPr>
          <p:cNvSpPr/>
          <p:nvPr/>
        </p:nvSpPr>
        <p:spPr>
          <a:xfrm>
            <a:off x="1036948" y="4179104"/>
            <a:ext cx="1443401"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28E3EB5-66F0-4A86-9CBD-5BF8F48984AF}"/>
              </a:ext>
            </a:extLst>
          </p:cNvPr>
          <p:cNvSpPr/>
          <p:nvPr/>
        </p:nvSpPr>
        <p:spPr>
          <a:xfrm>
            <a:off x="1036949" y="4531935"/>
            <a:ext cx="2883506"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78F5F6E0-E386-4F29-869B-1281EC4E01B6}"/>
              </a:ext>
            </a:extLst>
          </p:cNvPr>
          <p:cNvSpPr/>
          <p:nvPr/>
        </p:nvSpPr>
        <p:spPr>
          <a:xfrm>
            <a:off x="1036949" y="4884762"/>
            <a:ext cx="4323168"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9180C78-F84D-42BB-A517-EC79DE3D9580}"/>
              </a:ext>
            </a:extLst>
          </p:cNvPr>
          <p:cNvSpPr/>
          <p:nvPr/>
        </p:nvSpPr>
        <p:spPr>
          <a:xfrm>
            <a:off x="1036949" y="5233825"/>
            <a:ext cx="5771708"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D509E67-CC04-4282-9D8B-508E1046D3C1}"/>
              </a:ext>
            </a:extLst>
          </p:cNvPr>
          <p:cNvSpPr/>
          <p:nvPr/>
        </p:nvSpPr>
        <p:spPr>
          <a:xfrm>
            <a:off x="1036949" y="5586652"/>
            <a:ext cx="7228682"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F1EAF23-DF1B-44C0-8372-E28DC72250DB}"/>
              </a:ext>
            </a:extLst>
          </p:cNvPr>
          <p:cNvSpPr/>
          <p:nvPr/>
        </p:nvSpPr>
        <p:spPr>
          <a:xfrm>
            <a:off x="1036948" y="5939481"/>
            <a:ext cx="8657987" cy="205200"/>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EE02EAC-BCC9-49AF-99CD-BD1224C3B867}"/>
              </a:ext>
            </a:extLst>
          </p:cNvPr>
          <p:cNvSpPr/>
          <p:nvPr/>
        </p:nvSpPr>
        <p:spPr>
          <a:xfrm>
            <a:off x="1036948" y="3826277"/>
            <a:ext cx="9376557" cy="204187"/>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submission process</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Data is submitted monthly to the MHSDS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Includes all data relevant to the reporting period – </a:t>
            </a:r>
            <a:r>
              <a:rPr lang="en-GB" sz="1700" dirty="0">
                <a:solidFill>
                  <a:srgbClr val="005EB8"/>
                </a:solidFill>
              </a:rPr>
              <a:t>NOT JUST FINISHED EPISODES</a:t>
            </a:r>
          </a:p>
        </p:txBody>
      </p:sp>
      <p:cxnSp>
        <p:nvCxnSpPr>
          <p:cNvPr id="5" name="Straight Arrow Connector 4">
            <a:extLst>
              <a:ext uri="{FF2B5EF4-FFF2-40B4-BE49-F238E27FC236}">
                <a16:creationId xmlns:a16="http://schemas.microsoft.com/office/drawing/2014/main" id="{F11083F5-D5E2-485C-A9E6-A20482A957A2}"/>
              </a:ext>
            </a:extLst>
          </p:cNvPr>
          <p:cNvCxnSpPr/>
          <p:nvPr/>
        </p:nvCxnSpPr>
        <p:spPr>
          <a:xfrm>
            <a:off x="1036948" y="6317240"/>
            <a:ext cx="10114961" cy="0"/>
          </a:xfrm>
          <a:prstGeom prst="straightConnector1">
            <a:avLst/>
          </a:prstGeom>
          <a:ln w="38100">
            <a:solidFill>
              <a:srgbClr val="005EB8"/>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CA4F76-867F-427D-B0D7-A3BF77CF3E99}"/>
              </a:ext>
            </a:extLst>
          </p:cNvPr>
          <p:cNvCxnSpPr>
            <a:cxnSpLocks/>
          </p:cNvCxnSpPr>
          <p:nvPr/>
        </p:nvCxnSpPr>
        <p:spPr>
          <a:xfrm flipV="1">
            <a:off x="2498104"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196ED88-DB3A-4C41-B4E9-C00595ED7395}"/>
              </a:ext>
            </a:extLst>
          </p:cNvPr>
          <p:cNvCxnSpPr>
            <a:cxnSpLocks/>
          </p:cNvCxnSpPr>
          <p:nvPr/>
        </p:nvCxnSpPr>
        <p:spPr>
          <a:xfrm flipV="1">
            <a:off x="3928888"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7B4291-8749-4C6D-A135-079332B87E95}"/>
              </a:ext>
            </a:extLst>
          </p:cNvPr>
          <p:cNvCxnSpPr>
            <a:cxnSpLocks/>
          </p:cNvCxnSpPr>
          <p:nvPr/>
        </p:nvCxnSpPr>
        <p:spPr>
          <a:xfrm flipV="1">
            <a:off x="5377428"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C299D8-5D66-4656-8590-15C6295DEE28}"/>
              </a:ext>
            </a:extLst>
          </p:cNvPr>
          <p:cNvCxnSpPr>
            <a:cxnSpLocks/>
          </p:cNvCxnSpPr>
          <p:nvPr/>
        </p:nvCxnSpPr>
        <p:spPr>
          <a:xfrm flipV="1">
            <a:off x="6817090"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C8EAD5F-3EAA-4E61-99B3-E57B4935BE67}"/>
              </a:ext>
            </a:extLst>
          </p:cNvPr>
          <p:cNvCxnSpPr>
            <a:cxnSpLocks/>
          </p:cNvCxnSpPr>
          <p:nvPr/>
        </p:nvCxnSpPr>
        <p:spPr>
          <a:xfrm flipV="1">
            <a:off x="8265630"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784B31-9FAE-4891-B40C-E40E922FE8DE}"/>
              </a:ext>
            </a:extLst>
          </p:cNvPr>
          <p:cNvCxnSpPr>
            <a:cxnSpLocks/>
          </p:cNvCxnSpPr>
          <p:nvPr/>
        </p:nvCxnSpPr>
        <p:spPr>
          <a:xfrm flipV="1">
            <a:off x="9694935" y="3693111"/>
            <a:ext cx="0" cy="2624130"/>
          </a:xfrm>
          <a:prstGeom prst="line">
            <a:avLst/>
          </a:prstGeom>
          <a:ln w="28575">
            <a:solidFill>
              <a:srgbClr val="009639"/>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7F67079-69CD-47F3-8143-4AB4F02FCD67}"/>
              </a:ext>
            </a:extLst>
          </p:cNvPr>
          <p:cNvSpPr txBox="1"/>
          <p:nvPr/>
        </p:nvSpPr>
        <p:spPr>
          <a:xfrm>
            <a:off x="1393794" y="6415586"/>
            <a:ext cx="812979" cy="307777"/>
          </a:xfrm>
          <a:prstGeom prst="rect">
            <a:avLst/>
          </a:prstGeom>
          <a:noFill/>
        </p:spPr>
        <p:txBody>
          <a:bodyPr wrap="none" rtlCol="0">
            <a:spAutoFit/>
          </a:bodyPr>
          <a:lstStyle/>
          <a:p>
            <a:r>
              <a:rPr lang="en-GB" sz="1400" dirty="0">
                <a:solidFill>
                  <a:schemeClr val="tx1">
                    <a:lumMod val="65000"/>
                    <a:lumOff val="35000"/>
                  </a:schemeClr>
                </a:solidFill>
              </a:rPr>
              <a:t>Month 1</a:t>
            </a:r>
          </a:p>
        </p:txBody>
      </p:sp>
      <p:sp>
        <p:nvSpPr>
          <p:cNvPr id="15" name="TextBox 14">
            <a:extLst>
              <a:ext uri="{FF2B5EF4-FFF2-40B4-BE49-F238E27FC236}">
                <a16:creationId xmlns:a16="http://schemas.microsoft.com/office/drawing/2014/main" id="{B4980B9D-791D-406F-94FF-1594E982AAC6}"/>
              </a:ext>
            </a:extLst>
          </p:cNvPr>
          <p:cNvSpPr txBox="1"/>
          <p:nvPr/>
        </p:nvSpPr>
        <p:spPr>
          <a:xfrm>
            <a:off x="2833457" y="6414097"/>
            <a:ext cx="812979" cy="307777"/>
          </a:xfrm>
          <a:prstGeom prst="rect">
            <a:avLst/>
          </a:prstGeom>
          <a:noFill/>
        </p:spPr>
        <p:txBody>
          <a:bodyPr wrap="none" rtlCol="0">
            <a:spAutoFit/>
          </a:bodyPr>
          <a:lstStyle/>
          <a:p>
            <a:r>
              <a:rPr lang="en-GB" sz="1400" dirty="0">
                <a:solidFill>
                  <a:schemeClr val="tx1">
                    <a:lumMod val="65000"/>
                    <a:lumOff val="35000"/>
                  </a:schemeClr>
                </a:solidFill>
              </a:rPr>
              <a:t>Month 2</a:t>
            </a:r>
          </a:p>
        </p:txBody>
      </p:sp>
      <p:sp>
        <p:nvSpPr>
          <p:cNvPr id="16" name="TextBox 15">
            <a:extLst>
              <a:ext uri="{FF2B5EF4-FFF2-40B4-BE49-F238E27FC236}">
                <a16:creationId xmlns:a16="http://schemas.microsoft.com/office/drawing/2014/main" id="{0702EEE1-08FC-4630-B357-BFCB6C220BD6}"/>
              </a:ext>
            </a:extLst>
          </p:cNvPr>
          <p:cNvSpPr txBox="1"/>
          <p:nvPr/>
        </p:nvSpPr>
        <p:spPr>
          <a:xfrm>
            <a:off x="4273120" y="6415586"/>
            <a:ext cx="812979" cy="307777"/>
          </a:xfrm>
          <a:prstGeom prst="rect">
            <a:avLst/>
          </a:prstGeom>
          <a:noFill/>
        </p:spPr>
        <p:txBody>
          <a:bodyPr wrap="none" rtlCol="0">
            <a:spAutoFit/>
          </a:bodyPr>
          <a:lstStyle/>
          <a:p>
            <a:r>
              <a:rPr lang="en-GB" sz="1400" dirty="0">
                <a:solidFill>
                  <a:schemeClr val="tx1">
                    <a:lumMod val="65000"/>
                    <a:lumOff val="35000"/>
                  </a:schemeClr>
                </a:solidFill>
              </a:rPr>
              <a:t>Month 3</a:t>
            </a:r>
          </a:p>
        </p:txBody>
      </p:sp>
      <p:sp>
        <p:nvSpPr>
          <p:cNvPr id="17" name="TextBox 16">
            <a:extLst>
              <a:ext uri="{FF2B5EF4-FFF2-40B4-BE49-F238E27FC236}">
                <a16:creationId xmlns:a16="http://schemas.microsoft.com/office/drawing/2014/main" id="{B4216318-A0A6-410A-B82A-69F43245DDB9}"/>
              </a:ext>
            </a:extLst>
          </p:cNvPr>
          <p:cNvSpPr txBox="1"/>
          <p:nvPr/>
        </p:nvSpPr>
        <p:spPr>
          <a:xfrm>
            <a:off x="5712783" y="6414096"/>
            <a:ext cx="812979" cy="307777"/>
          </a:xfrm>
          <a:prstGeom prst="rect">
            <a:avLst/>
          </a:prstGeom>
          <a:noFill/>
        </p:spPr>
        <p:txBody>
          <a:bodyPr wrap="none" rtlCol="0">
            <a:spAutoFit/>
          </a:bodyPr>
          <a:lstStyle/>
          <a:p>
            <a:r>
              <a:rPr lang="en-GB" sz="1400" dirty="0">
                <a:solidFill>
                  <a:schemeClr val="tx1">
                    <a:lumMod val="65000"/>
                    <a:lumOff val="35000"/>
                  </a:schemeClr>
                </a:solidFill>
              </a:rPr>
              <a:t>Month 4</a:t>
            </a:r>
          </a:p>
        </p:txBody>
      </p:sp>
      <p:sp>
        <p:nvSpPr>
          <p:cNvPr id="18" name="TextBox 17">
            <a:extLst>
              <a:ext uri="{FF2B5EF4-FFF2-40B4-BE49-F238E27FC236}">
                <a16:creationId xmlns:a16="http://schemas.microsoft.com/office/drawing/2014/main" id="{FD7E8B73-EFB1-48A7-9755-7F694CCC16B5}"/>
              </a:ext>
            </a:extLst>
          </p:cNvPr>
          <p:cNvSpPr txBox="1"/>
          <p:nvPr/>
        </p:nvSpPr>
        <p:spPr>
          <a:xfrm>
            <a:off x="7152446" y="6415586"/>
            <a:ext cx="812979" cy="307777"/>
          </a:xfrm>
          <a:prstGeom prst="rect">
            <a:avLst/>
          </a:prstGeom>
          <a:noFill/>
        </p:spPr>
        <p:txBody>
          <a:bodyPr wrap="none" rtlCol="0">
            <a:spAutoFit/>
          </a:bodyPr>
          <a:lstStyle/>
          <a:p>
            <a:r>
              <a:rPr lang="en-GB" sz="1400" dirty="0">
                <a:solidFill>
                  <a:schemeClr val="tx1">
                    <a:lumMod val="65000"/>
                    <a:lumOff val="35000"/>
                  </a:schemeClr>
                </a:solidFill>
              </a:rPr>
              <a:t>Month 5</a:t>
            </a:r>
          </a:p>
        </p:txBody>
      </p:sp>
      <p:sp>
        <p:nvSpPr>
          <p:cNvPr id="19" name="TextBox 18">
            <a:extLst>
              <a:ext uri="{FF2B5EF4-FFF2-40B4-BE49-F238E27FC236}">
                <a16:creationId xmlns:a16="http://schemas.microsoft.com/office/drawing/2014/main" id="{14879BD4-E108-4E3B-9EED-A8895B6E4FB0}"/>
              </a:ext>
            </a:extLst>
          </p:cNvPr>
          <p:cNvSpPr txBox="1"/>
          <p:nvPr/>
        </p:nvSpPr>
        <p:spPr>
          <a:xfrm>
            <a:off x="8592109" y="6415586"/>
            <a:ext cx="812979" cy="307777"/>
          </a:xfrm>
          <a:prstGeom prst="rect">
            <a:avLst/>
          </a:prstGeom>
          <a:noFill/>
        </p:spPr>
        <p:txBody>
          <a:bodyPr wrap="none" rtlCol="0">
            <a:spAutoFit/>
          </a:bodyPr>
          <a:lstStyle/>
          <a:p>
            <a:r>
              <a:rPr lang="en-GB" sz="1400" dirty="0">
                <a:solidFill>
                  <a:schemeClr val="tx1">
                    <a:lumMod val="65000"/>
                    <a:lumOff val="35000"/>
                  </a:schemeClr>
                </a:solidFill>
              </a:rPr>
              <a:t>Month 6</a:t>
            </a:r>
          </a:p>
        </p:txBody>
      </p:sp>
    </p:spTree>
    <p:extLst>
      <p:ext uri="{BB962C8B-B14F-4D97-AF65-F5344CB8AC3E}">
        <p14:creationId xmlns:p14="http://schemas.microsoft.com/office/powerpoint/2010/main" val="260850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0" grpId="0" animBg="1"/>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submission process</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Until recently, there were only two opportunities to submit data to the MHSDS</a:t>
            </a:r>
          </a:p>
          <a:p>
            <a:pPr lvl="1">
              <a:lnSpc>
                <a:spcPct val="110000"/>
              </a:lnSpc>
            </a:pPr>
            <a:r>
              <a:rPr lang="en-GB" sz="1700" dirty="0">
                <a:solidFill>
                  <a:schemeClr val="tx1">
                    <a:lumMod val="65000"/>
                    <a:lumOff val="35000"/>
                  </a:schemeClr>
                </a:solidFill>
              </a:rPr>
              <a:t>Primary</a:t>
            </a:r>
          </a:p>
          <a:p>
            <a:pPr lvl="1">
              <a:lnSpc>
                <a:spcPct val="110000"/>
              </a:lnSpc>
            </a:pPr>
            <a:r>
              <a:rPr lang="en-GB" sz="1700" dirty="0">
                <a:solidFill>
                  <a:schemeClr val="tx1">
                    <a:lumMod val="65000"/>
                    <a:lumOff val="35000"/>
                  </a:schemeClr>
                </a:solidFill>
              </a:rPr>
              <a:t>Refresh</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From v4 (2019/20) providers have been able to resubmit previous data at any point in the financial year under certain circumstances</a:t>
            </a:r>
          </a:p>
          <a:p>
            <a:pPr lvl="1">
              <a:lnSpc>
                <a:spcPct val="110000"/>
              </a:lnSpc>
            </a:pPr>
            <a:r>
              <a:rPr lang="en-GB" sz="1700" dirty="0">
                <a:solidFill>
                  <a:schemeClr val="tx1">
                    <a:lumMod val="65000"/>
                    <a:lumOff val="35000"/>
                  </a:schemeClr>
                </a:solidFill>
              </a:rPr>
              <a:t>That means 13 opportunities to submit April data</a:t>
            </a:r>
          </a:p>
          <a:p>
            <a:pPr lvl="1">
              <a:lnSpc>
                <a:spcPct val="110000"/>
              </a:lnSpc>
            </a:pPr>
            <a:r>
              <a:rPr lang="en-GB" sz="1700" dirty="0">
                <a:solidFill>
                  <a:schemeClr val="tx1">
                    <a:lumMod val="65000"/>
                    <a:lumOff val="35000"/>
                  </a:schemeClr>
                </a:solidFill>
              </a:rPr>
              <a:t>But still only a maximum of two chances for March</a:t>
            </a:r>
            <a:endParaRPr lang="en-GB" sz="1700" dirty="0">
              <a:solidFill>
                <a:srgbClr val="005EB8"/>
              </a:solidFill>
            </a:endParaRPr>
          </a:p>
        </p:txBody>
      </p:sp>
    </p:spTree>
    <p:extLst>
      <p:ext uri="{BB962C8B-B14F-4D97-AF65-F5344CB8AC3E}">
        <p14:creationId xmlns:p14="http://schemas.microsoft.com/office/powerpoint/2010/main" val="128691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53A40D3-9902-4AC1-8347-770AD938EFA0}"/>
              </a:ext>
            </a:extLst>
          </p:cNvPr>
          <p:cNvGraphicFramePr>
            <a:graphicFrameLocks noGrp="1"/>
          </p:cNvGraphicFramePr>
          <p:nvPr>
            <p:ph sz="quarter" idx="10"/>
            <p:extLst>
              <p:ext uri="{D42A27DB-BD31-4B8C-83A1-F6EECF244321}">
                <p14:modId xmlns:p14="http://schemas.microsoft.com/office/powerpoint/2010/main" val="3064574792"/>
              </p:ext>
            </p:extLst>
          </p:nvPr>
        </p:nvGraphicFramePr>
        <p:xfrm>
          <a:off x="775496" y="1283147"/>
          <a:ext cx="10641007" cy="4820920"/>
        </p:xfrm>
        <a:graphic>
          <a:graphicData uri="http://schemas.openxmlformats.org/drawingml/2006/table">
            <a:tbl>
              <a:tblPr firstRow="1" firstCol="1" bandRow="1">
                <a:tableStyleId>{5C22544A-7EE6-4342-B048-85BDC9FD1C3A}</a:tableStyleId>
              </a:tblPr>
              <a:tblGrid>
                <a:gridCol w="818539">
                  <a:extLst>
                    <a:ext uri="{9D8B030D-6E8A-4147-A177-3AD203B41FA5}">
                      <a16:colId xmlns:a16="http://schemas.microsoft.com/office/drawing/2014/main" val="978049254"/>
                    </a:ext>
                  </a:extLst>
                </a:gridCol>
                <a:gridCol w="818539">
                  <a:extLst>
                    <a:ext uri="{9D8B030D-6E8A-4147-A177-3AD203B41FA5}">
                      <a16:colId xmlns:a16="http://schemas.microsoft.com/office/drawing/2014/main" val="914974290"/>
                    </a:ext>
                  </a:extLst>
                </a:gridCol>
                <a:gridCol w="818539">
                  <a:extLst>
                    <a:ext uri="{9D8B030D-6E8A-4147-A177-3AD203B41FA5}">
                      <a16:colId xmlns:a16="http://schemas.microsoft.com/office/drawing/2014/main" val="1961826363"/>
                    </a:ext>
                  </a:extLst>
                </a:gridCol>
                <a:gridCol w="818539">
                  <a:extLst>
                    <a:ext uri="{9D8B030D-6E8A-4147-A177-3AD203B41FA5}">
                      <a16:colId xmlns:a16="http://schemas.microsoft.com/office/drawing/2014/main" val="137894116"/>
                    </a:ext>
                  </a:extLst>
                </a:gridCol>
                <a:gridCol w="818539">
                  <a:extLst>
                    <a:ext uri="{9D8B030D-6E8A-4147-A177-3AD203B41FA5}">
                      <a16:colId xmlns:a16="http://schemas.microsoft.com/office/drawing/2014/main" val="2669382839"/>
                    </a:ext>
                  </a:extLst>
                </a:gridCol>
                <a:gridCol w="818539">
                  <a:extLst>
                    <a:ext uri="{9D8B030D-6E8A-4147-A177-3AD203B41FA5}">
                      <a16:colId xmlns:a16="http://schemas.microsoft.com/office/drawing/2014/main" val="4061257360"/>
                    </a:ext>
                  </a:extLst>
                </a:gridCol>
                <a:gridCol w="818539">
                  <a:extLst>
                    <a:ext uri="{9D8B030D-6E8A-4147-A177-3AD203B41FA5}">
                      <a16:colId xmlns:a16="http://schemas.microsoft.com/office/drawing/2014/main" val="2958224528"/>
                    </a:ext>
                  </a:extLst>
                </a:gridCol>
                <a:gridCol w="818539">
                  <a:extLst>
                    <a:ext uri="{9D8B030D-6E8A-4147-A177-3AD203B41FA5}">
                      <a16:colId xmlns:a16="http://schemas.microsoft.com/office/drawing/2014/main" val="3009326144"/>
                    </a:ext>
                  </a:extLst>
                </a:gridCol>
                <a:gridCol w="818539">
                  <a:extLst>
                    <a:ext uri="{9D8B030D-6E8A-4147-A177-3AD203B41FA5}">
                      <a16:colId xmlns:a16="http://schemas.microsoft.com/office/drawing/2014/main" val="3076778179"/>
                    </a:ext>
                  </a:extLst>
                </a:gridCol>
                <a:gridCol w="818539">
                  <a:extLst>
                    <a:ext uri="{9D8B030D-6E8A-4147-A177-3AD203B41FA5}">
                      <a16:colId xmlns:a16="http://schemas.microsoft.com/office/drawing/2014/main" val="3983463055"/>
                    </a:ext>
                  </a:extLst>
                </a:gridCol>
                <a:gridCol w="818539">
                  <a:extLst>
                    <a:ext uri="{9D8B030D-6E8A-4147-A177-3AD203B41FA5}">
                      <a16:colId xmlns:a16="http://schemas.microsoft.com/office/drawing/2014/main" val="3255281084"/>
                    </a:ext>
                  </a:extLst>
                </a:gridCol>
                <a:gridCol w="818539">
                  <a:extLst>
                    <a:ext uri="{9D8B030D-6E8A-4147-A177-3AD203B41FA5}">
                      <a16:colId xmlns:a16="http://schemas.microsoft.com/office/drawing/2014/main" val="4254390885"/>
                    </a:ext>
                  </a:extLst>
                </a:gridCol>
                <a:gridCol w="818539">
                  <a:extLst>
                    <a:ext uri="{9D8B030D-6E8A-4147-A177-3AD203B41FA5}">
                      <a16:colId xmlns:a16="http://schemas.microsoft.com/office/drawing/2014/main" val="2432030910"/>
                    </a:ext>
                  </a:extLst>
                </a:gridCol>
              </a:tblGrid>
              <a:tr h="370840">
                <a:tc>
                  <a:txBody>
                    <a:bodyPr/>
                    <a:lstStyle/>
                    <a:p>
                      <a:endParaRPr lang="en-GB" sz="1050" dirty="0"/>
                    </a:p>
                  </a:txBody>
                  <a:tcPr/>
                </a:tc>
                <a:tc>
                  <a:txBody>
                    <a:bodyPr/>
                    <a:lstStyle/>
                    <a:p>
                      <a:pPr algn="ctr"/>
                      <a:r>
                        <a:rPr lang="en-GB" sz="1050" dirty="0"/>
                        <a:t>April</a:t>
                      </a:r>
                    </a:p>
                  </a:txBody>
                  <a:tcPr anchor="ctr"/>
                </a:tc>
                <a:tc>
                  <a:txBody>
                    <a:bodyPr/>
                    <a:lstStyle/>
                    <a:p>
                      <a:pPr algn="ctr"/>
                      <a:r>
                        <a:rPr lang="en-GB" sz="1050" dirty="0"/>
                        <a:t>May</a:t>
                      </a:r>
                    </a:p>
                  </a:txBody>
                  <a:tcPr anchor="ctr"/>
                </a:tc>
                <a:tc>
                  <a:txBody>
                    <a:bodyPr/>
                    <a:lstStyle/>
                    <a:p>
                      <a:pPr algn="ctr"/>
                      <a:r>
                        <a:rPr lang="en-GB" sz="1050" dirty="0"/>
                        <a:t>June</a:t>
                      </a:r>
                    </a:p>
                  </a:txBody>
                  <a:tcPr anchor="ctr"/>
                </a:tc>
                <a:tc>
                  <a:txBody>
                    <a:bodyPr/>
                    <a:lstStyle/>
                    <a:p>
                      <a:pPr algn="ctr"/>
                      <a:r>
                        <a:rPr lang="en-GB" sz="1050" dirty="0"/>
                        <a:t>July</a:t>
                      </a:r>
                    </a:p>
                  </a:txBody>
                  <a:tcPr anchor="ctr"/>
                </a:tc>
                <a:tc>
                  <a:txBody>
                    <a:bodyPr/>
                    <a:lstStyle/>
                    <a:p>
                      <a:pPr algn="ctr"/>
                      <a:r>
                        <a:rPr lang="en-GB" sz="1050" dirty="0"/>
                        <a:t>August</a:t>
                      </a:r>
                    </a:p>
                  </a:txBody>
                  <a:tcPr anchor="ctr"/>
                </a:tc>
                <a:tc>
                  <a:txBody>
                    <a:bodyPr/>
                    <a:lstStyle/>
                    <a:p>
                      <a:pPr algn="ctr"/>
                      <a:r>
                        <a:rPr lang="en-GB" sz="1050" dirty="0"/>
                        <a:t>September</a:t>
                      </a:r>
                    </a:p>
                  </a:txBody>
                  <a:tcPr anchor="ctr"/>
                </a:tc>
                <a:tc>
                  <a:txBody>
                    <a:bodyPr/>
                    <a:lstStyle/>
                    <a:p>
                      <a:pPr algn="ctr"/>
                      <a:r>
                        <a:rPr lang="en-GB" sz="1050" dirty="0"/>
                        <a:t>October</a:t>
                      </a:r>
                    </a:p>
                  </a:txBody>
                  <a:tcPr anchor="ctr"/>
                </a:tc>
                <a:tc>
                  <a:txBody>
                    <a:bodyPr/>
                    <a:lstStyle/>
                    <a:p>
                      <a:pPr algn="ctr"/>
                      <a:r>
                        <a:rPr lang="en-GB" sz="1050" dirty="0"/>
                        <a:t>November</a:t>
                      </a:r>
                    </a:p>
                  </a:txBody>
                  <a:tcPr anchor="ctr"/>
                </a:tc>
                <a:tc>
                  <a:txBody>
                    <a:bodyPr/>
                    <a:lstStyle/>
                    <a:p>
                      <a:pPr algn="ctr"/>
                      <a:r>
                        <a:rPr lang="en-GB" sz="1050" dirty="0"/>
                        <a:t>December</a:t>
                      </a:r>
                    </a:p>
                  </a:txBody>
                  <a:tcPr anchor="ctr"/>
                </a:tc>
                <a:tc>
                  <a:txBody>
                    <a:bodyPr/>
                    <a:lstStyle/>
                    <a:p>
                      <a:pPr algn="ctr"/>
                      <a:r>
                        <a:rPr lang="en-GB" sz="1050" dirty="0"/>
                        <a:t>January</a:t>
                      </a:r>
                    </a:p>
                  </a:txBody>
                  <a:tcPr anchor="ctr"/>
                </a:tc>
                <a:tc>
                  <a:txBody>
                    <a:bodyPr/>
                    <a:lstStyle/>
                    <a:p>
                      <a:pPr algn="ctr"/>
                      <a:r>
                        <a:rPr lang="en-GB" sz="1050" dirty="0"/>
                        <a:t>February</a:t>
                      </a:r>
                    </a:p>
                  </a:txBody>
                  <a:tcPr anchor="ctr"/>
                </a:tc>
                <a:tc>
                  <a:txBody>
                    <a:bodyPr/>
                    <a:lstStyle/>
                    <a:p>
                      <a:pPr algn="ctr"/>
                      <a:r>
                        <a:rPr lang="en-GB" sz="1050" dirty="0"/>
                        <a:t>March</a:t>
                      </a:r>
                    </a:p>
                  </a:txBody>
                  <a:tcPr anchor="ctr"/>
                </a:tc>
                <a:extLst>
                  <a:ext uri="{0D108BD9-81ED-4DB2-BD59-A6C34878D82A}">
                    <a16:rowId xmlns:a16="http://schemas.microsoft.com/office/drawing/2014/main" val="2649511479"/>
                  </a:ext>
                </a:extLst>
              </a:tr>
              <a:tr h="370840">
                <a:tc>
                  <a:txBody>
                    <a:bodyPr/>
                    <a:lstStyle/>
                    <a:p>
                      <a:pPr algn="ctr"/>
                      <a:r>
                        <a:rPr lang="en-GB" sz="1050" dirty="0"/>
                        <a:t>April</a:t>
                      </a:r>
                    </a:p>
                  </a:txBody>
                  <a:tcPr anchor="ctr"/>
                </a:tc>
                <a:tc>
                  <a:txBody>
                    <a:bodyPr/>
                    <a:lstStyle/>
                    <a:p>
                      <a:pPr algn="ctr"/>
                      <a:r>
                        <a:rPr lang="en-GB" sz="1800" dirty="0">
                          <a:solidFill>
                            <a:srgbClr val="009639"/>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3401561749"/>
                  </a:ext>
                </a:extLst>
              </a:tr>
              <a:tr h="370840">
                <a:tc>
                  <a:txBody>
                    <a:bodyPr/>
                    <a:lstStyle/>
                    <a:p>
                      <a:pPr algn="ctr"/>
                      <a:r>
                        <a:rPr lang="en-GB" sz="1050" dirty="0"/>
                        <a:t>May</a:t>
                      </a:r>
                    </a:p>
                  </a:txBody>
                  <a:tcPr anchor="ctr"/>
                </a:tc>
                <a:tc>
                  <a:txBody>
                    <a:bodyPr/>
                    <a:lstStyle/>
                    <a:p>
                      <a:pPr algn="ctr"/>
                      <a:endParaRPr lang="en-GB" sz="105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066960968"/>
                  </a:ext>
                </a:extLst>
              </a:tr>
              <a:tr h="370840">
                <a:tc>
                  <a:txBody>
                    <a:bodyPr/>
                    <a:lstStyle/>
                    <a:p>
                      <a:pPr algn="ctr"/>
                      <a:r>
                        <a:rPr lang="en-GB" sz="1050" dirty="0"/>
                        <a:t>June</a:t>
                      </a:r>
                    </a:p>
                  </a:txBody>
                  <a:tcPr anchor="ctr"/>
                </a:tc>
                <a:tc>
                  <a:txBody>
                    <a:bodyPr/>
                    <a:lstStyle/>
                    <a:p>
                      <a:pPr algn="ctr"/>
                      <a:endParaRPr lang="en-GB" sz="105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318776619"/>
                  </a:ext>
                </a:extLst>
              </a:tr>
              <a:tr h="370840">
                <a:tc>
                  <a:txBody>
                    <a:bodyPr/>
                    <a:lstStyle/>
                    <a:p>
                      <a:pPr algn="ctr"/>
                      <a:r>
                        <a:rPr lang="en-GB" sz="1050" dirty="0"/>
                        <a:t>July</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1200491363"/>
                  </a:ext>
                </a:extLst>
              </a:tr>
              <a:tr h="370840">
                <a:tc>
                  <a:txBody>
                    <a:bodyPr/>
                    <a:lstStyle/>
                    <a:p>
                      <a:pPr algn="ctr"/>
                      <a:r>
                        <a:rPr lang="en-GB" sz="1050" dirty="0"/>
                        <a:t>August</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238215471"/>
                  </a:ext>
                </a:extLst>
              </a:tr>
              <a:tr h="370840">
                <a:tc>
                  <a:txBody>
                    <a:bodyPr/>
                    <a:lstStyle/>
                    <a:p>
                      <a:pPr algn="ctr"/>
                      <a:r>
                        <a:rPr lang="en-GB" sz="1050" dirty="0"/>
                        <a:t>September</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1157286973"/>
                  </a:ext>
                </a:extLst>
              </a:tr>
              <a:tr h="370840">
                <a:tc>
                  <a:txBody>
                    <a:bodyPr/>
                    <a:lstStyle/>
                    <a:p>
                      <a:pPr algn="ctr"/>
                      <a:r>
                        <a:rPr lang="en-GB" sz="1050" dirty="0"/>
                        <a:t>October</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677032758"/>
                  </a:ext>
                </a:extLst>
              </a:tr>
              <a:tr h="370840">
                <a:tc>
                  <a:txBody>
                    <a:bodyPr/>
                    <a:lstStyle/>
                    <a:p>
                      <a:pPr algn="ctr"/>
                      <a:r>
                        <a:rPr lang="en-GB" sz="1050" dirty="0"/>
                        <a:t>November</a:t>
                      </a:r>
                    </a:p>
                  </a:txBody>
                  <a:tcPr anchor="ctr"/>
                </a:tc>
                <a:tc>
                  <a:txBody>
                    <a:bodyPr/>
                    <a:lstStyle/>
                    <a:p>
                      <a:pPr algn="ctr"/>
                      <a:endParaRPr lang="en-GB" sz="1050" dirty="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091455619"/>
                  </a:ext>
                </a:extLst>
              </a:tr>
              <a:tr h="370840">
                <a:tc>
                  <a:txBody>
                    <a:bodyPr/>
                    <a:lstStyle/>
                    <a:p>
                      <a:pPr algn="ctr"/>
                      <a:r>
                        <a:rPr lang="en-GB" sz="1050" dirty="0"/>
                        <a:t>December</a:t>
                      </a:r>
                    </a:p>
                  </a:txBody>
                  <a:tcPr anchor="ctr"/>
                </a:tc>
                <a:tc>
                  <a:txBody>
                    <a:bodyPr/>
                    <a:lstStyle/>
                    <a:p>
                      <a:pPr algn="ctr"/>
                      <a:endParaRPr lang="en-GB" sz="1050" dirty="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977744491"/>
                  </a:ext>
                </a:extLst>
              </a:tr>
              <a:tr h="370840">
                <a:tc>
                  <a:txBody>
                    <a:bodyPr/>
                    <a:lstStyle/>
                    <a:p>
                      <a:pPr algn="ctr"/>
                      <a:r>
                        <a:rPr lang="en-GB" sz="1050" dirty="0"/>
                        <a:t>January</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3081283516"/>
                  </a:ext>
                </a:extLst>
              </a:tr>
              <a:tr h="370840">
                <a:tc>
                  <a:txBody>
                    <a:bodyPr/>
                    <a:lstStyle/>
                    <a:p>
                      <a:pPr algn="ctr"/>
                      <a:r>
                        <a:rPr lang="en-GB" sz="1050" dirty="0"/>
                        <a:t>February</a:t>
                      </a:r>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9639"/>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824003069"/>
                  </a:ext>
                </a:extLst>
              </a:tr>
              <a:tr h="370840">
                <a:tc>
                  <a:txBody>
                    <a:bodyPr/>
                    <a:lstStyle/>
                    <a:p>
                      <a:pPr algn="ctr"/>
                      <a:r>
                        <a:rPr lang="en-GB" sz="1050" dirty="0"/>
                        <a:t>March</a:t>
                      </a:r>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a:p>
                  </a:txBody>
                  <a:tcPr anchor="ctr"/>
                </a:tc>
                <a:tc>
                  <a:txBody>
                    <a:bodyPr/>
                    <a:lstStyle/>
                    <a:p>
                      <a:pPr algn="ctr"/>
                      <a:endParaRPr lang="en-GB"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9639"/>
                          </a:solidFill>
                          <a:effectLst/>
                          <a:uLnTx/>
                          <a:uFillTx/>
                          <a:latin typeface="+mn-lt"/>
                          <a:ea typeface="+mn-ea"/>
                          <a:cs typeface="+mn-cs"/>
                        </a:rPr>
                        <a:t>✅</a:t>
                      </a:r>
                    </a:p>
                  </a:txBody>
                  <a:tcPr anchor="ctr"/>
                </a:tc>
                <a:extLst>
                  <a:ext uri="{0D108BD9-81ED-4DB2-BD59-A6C34878D82A}">
                    <a16:rowId xmlns:a16="http://schemas.microsoft.com/office/drawing/2014/main" val="1534729918"/>
                  </a:ext>
                </a:extLst>
              </a:tr>
            </a:tbl>
          </a:graphicData>
        </a:graphic>
      </p:graphicFrame>
      <p:sp>
        <p:nvSpPr>
          <p:cNvPr id="10" name="Title 1">
            <a:extLst>
              <a:ext uri="{FF2B5EF4-FFF2-40B4-BE49-F238E27FC236}">
                <a16:creationId xmlns:a16="http://schemas.microsoft.com/office/drawing/2014/main" id="{3B83870A-7E12-4354-82EF-FBBD8CF1CB54}"/>
              </a:ext>
            </a:extLst>
          </p:cNvPr>
          <p:cNvSpPr txBox="1">
            <a:spLocks/>
          </p:cNvSpPr>
          <p:nvPr/>
        </p:nvSpPr>
        <p:spPr>
          <a:xfrm>
            <a:off x="5107618" y="825623"/>
            <a:ext cx="1976761" cy="457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1800" dirty="0">
                <a:solidFill>
                  <a:schemeClr val="tx1">
                    <a:lumMod val="65000"/>
                    <a:lumOff val="35000"/>
                  </a:schemeClr>
                </a:solidFill>
              </a:rPr>
              <a:t>Reporting period</a:t>
            </a:r>
          </a:p>
        </p:txBody>
      </p:sp>
      <p:sp>
        <p:nvSpPr>
          <p:cNvPr id="13" name="Title 1">
            <a:extLst>
              <a:ext uri="{FF2B5EF4-FFF2-40B4-BE49-F238E27FC236}">
                <a16:creationId xmlns:a16="http://schemas.microsoft.com/office/drawing/2014/main" id="{C4AC4004-B24E-4E0E-A313-F39C110991B4}"/>
              </a:ext>
            </a:extLst>
          </p:cNvPr>
          <p:cNvSpPr txBox="1">
            <a:spLocks/>
          </p:cNvSpPr>
          <p:nvPr/>
        </p:nvSpPr>
        <p:spPr>
          <a:xfrm rot="16200000">
            <a:off x="-592422" y="3464845"/>
            <a:ext cx="1976761" cy="457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1800" dirty="0">
                <a:solidFill>
                  <a:schemeClr val="tx1">
                    <a:lumMod val="65000"/>
                    <a:lumOff val="35000"/>
                  </a:schemeClr>
                </a:solidFill>
              </a:rPr>
              <a:t>Data month</a:t>
            </a:r>
          </a:p>
        </p:txBody>
      </p:sp>
    </p:spTree>
    <p:extLst>
      <p:ext uri="{BB962C8B-B14F-4D97-AF65-F5344CB8AC3E}">
        <p14:creationId xmlns:p14="http://schemas.microsoft.com/office/powerpoint/2010/main" val="2465211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D647B-FAD5-4243-B3DF-9DEB0F34F9B8}"/>
              </a:ext>
            </a:extLst>
          </p:cNvPr>
          <p:cNvSpPr/>
          <p:nvPr/>
        </p:nvSpPr>
        <p:spPr>
          <a:xfrm>
            <a:off x="9417980" y="2459331"/>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What can you use the MHSDS for?</a:t>
            </a:r>
          </a:p>
        </p:txBody>
      </p:sp>
      <p:sp>
        <p:nvSpPr>
          <p:cNvPr id="5" name="Rectangle 4">
            <a:extLst>
              <a:ext uri="{FF2B5EF4-FFF2-40B4-BE49-F238E27FC236}">
                <a16:creationId xmlns:a16="http://schemas.microsoft.com/office/drawing/2014/main" id="{45F388D8-F013-428C-B645-0E5B7FCC8E54}"/>
              </a:ext>
            </a:extLst>
          </p:cNvPr>
          <p:cNvSpPr/>
          <p:nvPr/>
        </p:nvSpPr>
        <p:spPr>
          <a:xfrm>
            <a:off x="895277" y="2459331"/>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bg1"/>
                </a:solidFill>
              </a:rPr>
              <a:t>What is the MHSDS?</a:t>
            </a:r>
            <a:endParaRPr lang="en-GB" dirty="0">
              <a:solidFill>
                <a:schemeClr val="bg1"/>
              </a:solidFill>
            </a:endParaRPr>
          </a:p>
        </p:txBody>
      </p:sp>
      <p:sp>
        <p:nvSpPr>
          <p:cNvPr id="6" name="Rectangle 5">
            <a:extLst>
              <a:ext uri="{FF2B5EF4-FFF2-40B4-BE49-F238E27FC236}">
                <a16:creationId xmlns:a16="http://schemas.microsoft.com/office/drawing/2014/main" id="{340AA5E4-7A2A-4ED0-BDBA-8B2110858250}"/>
              </a:ext>
            </a:extLst>
          </p:cNvPr>
          <p:cNvSpPr/>
          <p:nvPr/>
        </p:nvSpPr>
        <p:spPr>
          <a:xfrm>
            <a:off x="3736178" y="2459329"/>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Structure, data model, technical output specification and user guide</a:t>
            </a:r>
          </a:p>
        </p:txBody>
      </p:sp>
      <p:sp>
        <p:nvSpPr>
          <p:cNvPr id="7" name="Rectangle 6">
            <a:extLst>
              <a:ext uri="{FF2B5EF4-FFF2-40B4-BE49-F238E27FC236}">
                <a16:creationId xmlns:a16="http://schemas.microsoft.com/office/drawing/2014/main" id="{BC55A0F4-350B-438A-9067-E0CD9EF72465}"/>
              </a:ext>
            </a:extLst>
          </p:cNvPr>
          <p:cNvSpPr/>
          <p:nvPr/>
        </p:nvSpPr>
        <p:spPr>
          <a:xfrm>
            <a:off x="6577079" y="2459331"/>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Submission process</a:t>
            </a:r>
          </a:p>
        </p:txBody>
      </p:sp>
    </p:spTree>
    <p:extLst>
      <p:ext uri="{BB962C8B-B14F-4D97-AF65-F5344CB8AC3E}">
        <p14:creationId xmlns:p14="http://schemas.microsoft.com/office/powerpoint/2010/main" val="419135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41B6E6"/>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6"/>
                                        </p:tgtEl>
                                        <p:attrNameLst>
                                          <p:attrName>fillcolor</p:attrName>
                                        </p:attrNameLst>
                                      </p:cBhvr>
                                      <p:to>
                                        <a:srgbClr val="41B6E6"/>
                                      </p:to>
                                    </p:animClr>
                                    <p:set>
                                      <p:cBhvr>
                                        <p:cTn id="11" dur="2000" fill="hold"/>
                                        <p:tgtEl>
                                          <p:spTgt spid="6"/>
                                        </p:tgtEl>
                                        <p:attrNameLst>
                                          <p:attrName>fill.type</p:attrName>
                                        </p:attrNameLst>
                                      </p:cBhvr>
                                      <p:to>
                                        <p:strVal val="solid"/>
                                      </p:to>
                                    </p:set>
                                    <p:set>
                                      <p:cBhvr>
                                        <p:cTn id="12" dur="2000" fill="hold"/>
                                        <p:tgtEl>
                                          <p:spTgt spid="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
                                        </p:tgtEl>
                                        <p:attrNameLst>
                                          <p:attrName>fillcolor</p:attrName>
                                        </p:attrNameLst>
                                      </p:cBhvr>
                                      <p:to>
                                        <a:srgbClr val="41B6E6"/>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5"/>
                                        </p:tgtEl>
                                        <p:attrNameLst>
                                          <p:attrName>stroke.color</p:attrName>
                                        </p:attrNameLst>
                                      </p:cBhvr>
                                      <p:to>
                                        <a:srgbClr val="41B6E6"/>
                                      </p:to>
                                    </p:animClr>
                                    <p:set>
                                      <p:cBhvr>
                                        <p:cTn id="19" dur="2000" fill="hold"/>
                                        <p:tgtEl>
                                          <p:spTgt spid="5"/>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6"/>
                                        </p:tgtEl>
                                        <p:attrNameLst>
                                          <p:attrName>stroke.color</p:attrName>
                                        </p:attrNameLst>
                                      </p:cBhvr>
                                      <p:to>
                                        <a:srgbClr val="41B6E6"/>
                                      </p:to>
                                    </p:animClr>
                                    <p:set>
                                      <p:cBhvr>
                                        <p:cTn id="22" dur="2000" fill="hold"/>
                                        <p:tgtEl>
                                          <p:spTgt spid="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7"/>
                                        </p:tgtEl>
                                        <p:attrNameLst>
                                          <p:attrName>stroke.color</p:attrName>
                                        </p:attrNameLst>
                                      </p:cBhvr>
                                      <p:to>
                                        <a:srgbClr val="41B6E6"/>
                                      </p:to>
                                    </p:animClr>
                                    <p:set>
                                      <p:cBhvr>
                                        <p:cTn id="25"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What can you use the MHSDS for?</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The MHSDS has a number of uses including for:</a:t>
            </a:r>
          </a:p>
          <a:p>
            <a:pPr lvl="1">
              <a:lnSpc>
                <a:spcPct val="110000"/>
              </a:lnSpc>
            </a:pPr>
            <a:r>
              <a:rPr lang="en-GB" sz="1700" dirty="0">
                <a:solidFill>
                  <a:schemeClr val="tx1">
                    <a:lumMod val="65000"/>
                    <a:lumOff val="35000"/>
                  </a:schemeClr>
                </a:solidFill>
              </a:rPr>
              <a:t>commissioning services</a:t>
            </a:r>
          </a:p>
          <a:p>
            <a:pPr lvl="1">
              <a:lnSpc>
                <a:spcPct val="110000"/>
              </a:lnSpc>
            </a:pPr>
            <a:r>
              <a:rPr lang="en-GB" sz="1700" dirty="0">
                <a:solidFill>
                  <a:schemeClr val="tx1">
                    <a:lumMod val="65000"/>
                    <a:lumOff val="35000"/>
                  </a:schemeClr>
                </a:solidFill>
              </a:rPr>
              <a:t>clinical audit</a:t>
            </a:r>
          </a:p>
          <a:p>
            <a:pPr lvl="1">
              <a:lnSpc>
                <a:spcPct val="110000"/>
              </a:lnSpc>
            </a:pPr>
            <a:r>
              <a:rPr lang="en-GB" sz="1700" dirty="0">
                <a:solidFill>
                  <a:schemeClr val="tx1">
                    <a:lumMod val="65000"/>
                    <a:lumOff val="35000"/>
                  </a:schemeClr>
                </a:solidFill>
              </a:rPr>
              <a:t>research</a:t>
            </a:r>
          </a:p>
          <a:p>
            <a:pPr lvl="1">
              <a:lnSpc>
                <a:spcPct val="110000"/>
              </a:lnSpc>
            </a:pPr>
            <a:r>
              <a:rPr lang="en-GB" sz="1700" dirty="0">
                <a:solidFill>
                  <a:schemeClr val="tx1">
                    <a:lumMod val="65000"/>
                    <a:lumOff val="35000"/>
                  </a:schemeClr>
                </a:solidFill>
              </a:rPr>
              <a:t>service planning</a:t>
            </a:r>
          </a:p>
          <a:p>
            <a:pPr lvl="1">
              <a:lnSpc>
                <a:spcPct val="110000"/>
              </a:lnSpc>
            </a:pPr>
            <a:r>
              <a:rPr lang="en-GB" sz="1700" dirty="0">
                <a:solidFill>
                  <a:schemeClr val="tx1">
                    <a:lumMod val="65000"/>
                    <a:lumOff val="35000"/>
                  </a:schemeClr>
                </a:solidFill>
              </a:rPr>
              <a:t>inspection and regulation</a:t>
            </a:r>
          </a:p>
          <a:p>
            <a:pPr lvl="1">
              <a:lnSpc>
                <a:spcPct val="110000"/>
              </a:lnSpc>
            </a:pPr>
            <a:r>
              <a:rPr lang="en-GB" sz="1700" dirty="0">
                <a:solidFill>
                  <a:schemeClr val="tx1">
                    <a:lumMod val="65000"/>
                    <a:lumOff val="35000"/>
                  </a:schemeClr>
                </a:solidFill>
              </a:rPr>
              <a:t>monitoring government policies and legislation</a:t>
            </a:r>
          </a:p>
          <a:p>
            <a:pPr lvl="1">
              <a:lnSpc>
                <a:spcPct val="110000"/>
              </a:lnSpc>
            </a:pPr>
            <a:r>
              <a:rPr lang="en-GB" sz="1700" dirty="0">
                <a:solidFill>
                  <a:schemeClr val="tx1">
                    <a:lumMod val="65000"/>
                    <a:lumOff val="35000"/>
                  </a:schemeClr>
                </a:solidFill>
              </a:rPr>
              <a:t>local and national performance management and benchmarking</a:t>
            </a:r>
          </a:p>
          <a:p>
            <a:pPr lvl="1">
              <a:lnSpc>
                <a:spcPct val="110000"/>
              </a:lnSpc>
            </a:pPr>
            <a:r>
              <a:rPr lang="en-GB" sz="1700" dirty="0">
                <a:solidFill>
                  <a:schemeClr val="tx1">
                    <a:lumMod val="65000"/>
                    <a:lumOff val="35000"/>
                  </a:schemeClr>
                </a:solidFill>
              </a:rPr>
              <a:t>national reporting and analysis</a:t>
            </a:r>
          </a:p>
        </p:txBody>
      </p:sp>
    </p:spTree>
    <p:extLst>
      <p:ext uri="{BB962C8B-B14F-4D97-AF65-F5344CB8AC3E}">
        <p14:creationId xmlns:p14="http://schemas.microsoft.com/office/powerpoint/2010/main" val="137740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Session one overview</a:t>
            </a:r>
          </a:p>
        </p:txBody>
      </p:sp>
      <p:sp>
        <p:nvSpPr>
          <p:cNvPr id="4" name="Rectangle 3">
            <a:extLst>
              <a:ext uri="{FF2B5EF4-FFF2-40B4-BE49-F238E27FC236}">
                <a16:creationId xmlns:a16="http://schemas.microsoft.com/office/drawing/2014/main" id="{04BD647B-FAD5-4243-B3DF-9DEB0F34F9B8}"/>
              </a:ext>
            </a:extLst>
          </p:cNvPr>
          <p:cNvSpPr/>
          <p:nvPr/>
        </p:nvSpPr>
        <p:spPr>
          <a:xfrm>
            <a:off x="895278" y="2459332"/>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What is the MHSDS?</a:t>
            </a:r>
          </a:p>
        </p:txBody>
      </p:sp>
      <p:sp>
        <p:nvSpPr>
          <p:cNvPr id="5" name="Rectangle 4">
            <a:extLst>
              <a:ext uri="{FF2B5EF4-FFF2-40B4-BE49-F238E27FC236}">
                <a16:creationId xmlns:a16="http://schemas.microsoft.com/office/drawing/2014/main" id="{45F388D8-F013-428C-B645-0E5B7FCC8E54}"/>
              </a:ext>
            </a:extLst>
          </p:cNvPr>
          <p:cNvSpPr/>
          <p:nvPr/>
        </p:nvSpPr>
        <p:spPr>
          <a:xfrm>
            <a:off x="3715227" y="2459333"/>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Structure, data model, technical output specification and user guide</a:t>
            </a:r>
          </a:p>
        </p:txBody>
      </p:sp>
      <p:sp>
        <p:nvSpPr>
          <p:cNvPr id="6" name="Rectangle 5">
            <a:extLst>
              <a:ext uri="{FF2B5EF4-FFF2-40B4-BE49-F238E27FC236}">
                <a16:creationId xmlns:a16="http://schemas.microsoft.com/office/drawing/2014/main" id="{340AA5E4-7A2A-4ED0-BDBA-8B2110858250}"/>
              </a:ext>
            </a:extLst>
          </p:cNvPr>
          <p:cNvSpPr/>
          <p:nvPr/>
        </p:nvSpPr>
        <p:spPr>
          <a:xfrm>
            <a:off x="6535175" y="2459334"/>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Submission process</a:t>
            </a:r>
          </a:p>
        </p:txBody>
      </p:sp>
      <p:sp>
        <p:nvSpPr>
          <p:cNvPr id="7" name="Rectangle 6">
            <a:extLst>
              <a:ext uri="{FF2B5EF4-FFF2-40B4-BE49-F238E27FC236}">
                <a16:creationId xmlns:a16="http://schemas.microsoft.com/office/drawing/2014/main" id="{BC55A0F4-350B-438A-9067-E0CD9EF72465}"/>
              </a:ext>
            </a:extLst>
          </p:cNvPr>
          <p:cNvSpPr/>
          <p:nvPr/>
        </p:nvSpPr>
        <p:spPr>
          <a:xfrm>
            <a:off x="9355124" y="2459334"/>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What can you use the MHSDS for?</a:t>
            </a:r>
          </a:p>
        </p:txBody>
      </p:sp>
    </p:spTree>
    <p:extLst>
      <p:ext uri="{BB962C8B-B14F-4D97-AF65-F5344CB8AC3E}">
        <p14:creationId xmlns:p14="http://schemas.microsoft.com/office/powerpoint/2010/main" val="35777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41B6E6"/>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6"/>
                                        </p:tgtEl>
                                        <p:attrNameLst>
                                          <p:attrName>fillcolor</p:attrName>
                                        </p:attrNameLst>
                                      </p:cBhvr>
                                      <p:to>
                                        <a:srgbClr val="41B6E6"/>
                                      </p:to>
                                    </p:animClr>
                                    <p:set>
                                      <p:cBhvr>
                                        <p:cTn id="11" dur="2000" fill="hold"/>
                                        <p:tgtEl>
                                          <p:spTgt spid="6"/>
                                        </p:tgtEl>
                                        <p:attrNameLst>
                                          <p:attrName>fill.type</p:attrName>
                                        </p:attrNameLst>
                                      </p:cBhvr>
                                      <p:to>
                                        <p:strVal val="solid"/>
                                      </p:to>
                                    </p:set>
                                    <p:set>
                                      <p:cBhvr>
                                        <p:cTn id="12" dur="2000" fill="hold"/>
                                        <p:tgtEl>
                                          <p:spTgt spid="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
                                        </p:tgtEl>
                                        <p:attrNameLst>
                                          <p:attrName>fillcolor</p:attrName>
                                        </p:attrNameLst>
                                      </p:cBhvr>
                                      <p:to>
                                        <a:srgbClr val="41B6E6"/>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5"/>
                                        </p:tgtEl>
                                        <p:attrNameLst>
                                          <p:attrName>stroke.color</p:attrName>
                                        </p:attrNameLst>
                                      </p:cBhvr>
                                      <p:to>
                                        <a:srgbClr val="41B6E6"/>
                                      </p:to>
                                    </p:animClr>
                                    <p:set>
                                      <p:cBhvr>
                                        <p:cTn id="19" dur="2000" fill="hold"/>
                                        <p:tgtEl>
                                          <p:spTgt spid="5"/>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6"/>
                                        </p:tgtEl>
                                        <p:attrNameLst>
                                          <p:attrName>stroke.color</p:attrName>
                                        </p:attrNameLst>
                                      </p:cBhvr>
                                      <p:to>
                                        <a:srgbClr val="41B6E6"/>
                                      </p:to>
                                    </p:animClr>
                                    <p:set>
                                      <p:cBhvr>
                                        <p:cTn id="22" dur="2000" fill="hold"/>
                                        <p:tgtEl>
                                          <p:spTgt spid="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7"/>
                                        </p:tgtEl>
                                        <p:attrNameLst>
                                          <p:attrName>stroke.color</p:attrName>
                                        </p:attrNameLst>
                                      </p:cBhvr>
                                      <p:to>
                                        <a:srgbClr val="41B6E6"/>
                                      </p:to>
                                    </p:animClr>
                                    <p:set>
                                      <p:cBhvr>
                                        <p:cTn id="25"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What is the MHSDS?</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rmAutofit fontScale="85000" lnSpcReduction="10000"/>
          </a:bodyPr>
          <a:lstStyle/>
          <a:p>
            <a:pPr>
              <a:lnSpc>
                <a:spcPct val="110000"/>
              </a:lnSpc>
            </a:pPr>
            <a:r>
              <a:rPr lang="en-GB" sz="2000" dirty="0">
                <a:solidFill>
                  <a:schemeClr val="tx1">
                    <a:lumMod val="65000"/>
                    <a:lumOff val="35000"/>
                  </a:schemeClr>
                </a:solidFill>
              </a:rPr>
              <a:t>The Mental Health Services Data Set (MHSDS) is owned and managed by NHS Digital. It collects person level data from the health records of individual children, young people and adults who are in contact with mental health and learning disability services</a:t>
            </a:r>
          </a:p>
          <a:p>
            <a:pPr>
              <a:lnSpc>
                <a:spcPct val="110000"/>
              </a:lnSpc>
            </a:pPr>
            <a:endParaRPr lang="en-GB" sz="2000" dirty="0">
              <a:solidFill>
                <a:schemeClr val="tx1">
                  <a:lumMod val="65000"/>
                  <a:lumOff val="35000"/>
                </a:schemeClr>
              </a:solidFill>
            </a:endParaRPr>
          </a:p>
          <a:p>
            <a:pPr>
              <a:lnSpc>
                <a:spcPct val="110000"/>
              </a:lnSpc>
            </a:pPr>
            <a:r>
              <a:rPr lang="en-GB" sz="2000" dirty="0">
                <a:solidFill>
                  <a:schemeClr val="tx1">
                    <a:lumMod val="65000"/>
                    <a:lumOff val="35000"/>
                  </a:schemeClr>
                </a:solidFill>
              </a:rPr>
              <a:t>The data is re-used for purposes other than their direct care and as such is referred to as a secondary uses data set</a:t>
            </a:r>
          </a:p>
          <a:p>
            <a:pPr>
              <a:lnSpc>
                <a:spcPct val="110000"/>
              </a:lnSpc>
            </a:pPr>
            <a:endParaRPr lang="en-GB" sz="2000" dirty="0">
              <a:solidFill>
                <a:schemeClr val="tx1">
                  <a:lumMod val="65000"/>
                  <a:lumOff val="35000"/>
                </a:schemeClr>
              </a:solidFill>
            </a:endParaRPr>
          </a:p>
          <a:p>
            <a:pPr>
              <a:lnSpc>
                <a:spcPct val="110000"/>
              </a:lnSpc>
            </a:pPr>
            <a:r>
              <a:rPr lang="en-GB" sz="2000" dirty="0">
                <a:solidFill>
                  <a:schemeClr val="tx1">
                    <a:lumMod val="65000"/>
                    <a:lumOff val="35000"/>
                  </a:schemeClr>
                </a:solidFill>
              </a:rPr>
              <a:t>It defines data items, definitions and information extracted or derived from local information systems</a:t>
            </a:r>
          </a:p>
          <a:p>
            <a:pPr>
              <a:lnSpc>
                <a:spcPct val="110000"/>
              </a:lnSpc>
            </a:pPr>
            <a:endParaRPr lang="en-GB" sz="2000" dirty="0">
              <a:solidFill>
                <a:schemeClr val="tx1">
                  <a:lumMod val="65000"/>
                  <a:lumOff val="35000"/>
                </a:schemeClr>
              </a:solidFill>
            </a:endParaRPr>
          </a:p>
          <a:p>
            <a:pPr>
              <a:lnSpc>
                <a:spcPct val="110000"/>
              </a:lnSpc>
            </a:pPr>
            <a:r>
              <a:rPr lang="en-GB" sz="2000" dirty="0">
                <a:solidFill>
                  <a:schemeClr val="tx1">
                    <a:lumMod val="65000"/>
                    <a:lumOff val="35000"/>
                  </a:schemeClr>
                </a:solidFill>
              </a:rPr>
              <a:t>Submission to the MHSDS is mandatory where the person’s care is NHS funded</a:t>
            </a:r>
          </a:p>
        </p:txBody>
      </p:sp>
      <p:sp>
        <p:nvSpPr>
          <p:cNvPr id="4" name="Rectangle 3">
            <a:extLst>
              <a:ext uri="{FF2B5EF4-FFF2-40B4-BE49-F238E27FC236}">
                <a16:creationId xmlns:a16="http://schemas.microsoft.com/office/drawing/2014/main" id="{9A4C30B5-261D-4EE5-82BD-FFE1A27CD6C6}"/>
              </a:ext>
            </a:extLst>
          </p:cNvPr>
          <p:cNvSpPr/>
          <p:nvPr/>
        </p:nvSpPr>
        <p:spPr>
          <a:xfrm>
            <a:off x="690693" y="6385930"/>
            <a:ext cx="11112617" cy="276999"/>
          </a:xfrm>
          <a:prstGeom prst="rect">
            <a:avLst/>
          </a:prstGeom>
        </p:spPr>
        <p:txBody>
          <a:bodyPr wrap="square">
            <a:spAutoFit/>
          </a:bodyPr>
          <a:lstStyle/>
          <a:p>
            <a:r>
              <a:rPr lang="en-GB" sz="1200" dirty="0">
                <a:solidFill>
                  <a:schemeClr val="tx1">
                    <a:lumMod val="65000"/>
                    <a:lumOff val="35000"/>
                  </a:schemeClr>
                </a:solidFill>
              </a:rPr>
              <a:t>https://digital.nhs.uk/data-and-information/data-collections-and-data-sets/data-sets/mental-health-services-data-set</a:t>
            </a:r>
          </a:p>
        </p:txBody>
      </p:sp>
    </p:spTree>
    <p:extLst>
      <p:ext uri="{BB962C8B-B14F-4D97-AF65-F5344CB8AC3E}">
        <p14:creationId xmlns:p14="http://schemas.microsoft.com/office/powerpoint/2010/main" val="181543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What is the MHSDS?</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6"/>
            <a:ext cx="10641498" cy="4085476"/>
          </a:xfrm>
        </p:spPr>
        <p:txBody>
          <a:bodyPr>
            <a:normAutofit/>
          </a:bodyPr>
          <a:lstStyle/>
          <a:p>
            <a:pPr>
              <a:lnSpc>
                <a:spcPct val="110000"/>
              </a:lnSpc>
            </a:pPr>
            <a:r>
              <a:rPr lang="en-GB" sz="1700" dirty="0">
                <a:solidFill>
                  <a:schemeClr val="tx1">
                    <a:lumMod val="65000"/>
                    <a:lumOff val="35000"/>
                  </a:schemeClr>
                </a:solidFill>
              </a:rPr>
              <a:t>The MHSDS is regularly updated (typically annually). This ensures that the data set is kept fit for purpose</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Recent changes include the addition of data items and tables to support initiatives linked to the NHS Long Term Plan</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The MHSDS is increasingly using clinical terminology to capture clinical information, primarily through SNOMED-CT</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This allows the data set to be more responsive to change and enables greater interoperability</a:t>
            </a:r>
          </a:p>
        </p:txBody>
      </p:sp>
    </p:spTree>
    <p:extLst>
      <p:ext uri="{BB962C8B-B14F-4D97-AF65-F5344CB8AC3E}">
        <p14:creationId xmlns:p14="http://schemas.microsoft.com/office/powerpoint/2010/main" val="14129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Who submits data to the MHSDS?</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6"/>
            <a:ext cx="10641498" cy="4085476"/>
          </a:xfrm>
        </p:spPr>
        <p:txBody>
          <a:bodyPr>
            <a:normAutofit/>
          </a:bodyPr>
          <a:lstStyle/>
          <a:p>
            <a:pPr>
              <a:lnSpc>
                <a:spcPct val="110000"/>
              </a:lnSpc>
            </a:pPr>
            <a:r>
              <a:rPr lang="en-GB" sz="1700" dirty="0">
                <a:solidFill>
                  <a:schemeClr val="tx1">
                    <a:lumMod val="65000"/>
                    <a:lumOff val="35000"/>
                  </a:schemeClr>
                </a:solidFill>
              </a:rPr>
              <a:t>In short, any organisation that delivers NHS funded care for a person’s mental health and wellbeing, excluding Adult IAPT services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This includes those large NHS organisations you’d expect, who account for around 90 – 95% of all the activity reported</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But increasingly includes Voluntary Care Services, Independent Sector organisations, Councils and charities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NHS Digital receive submissions from over 300 organisations each month</a:t>
            </a:r>
          </a:p>
        </p:txBody>
      </p:sp>
    </p:spTree>
    <p:extLst>
      <p:ext uri="{BB962C8B-B14F-4D97-AF65-F5344CB8AC3E}">
        <p14:creationId xmlns:p14="http://schemas.microsoft.com/office/powerpoint/2010/main" val="181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What services does the MHSDS include?</a:t>
            </a:r>
          </a:p>
        </p:txBody>
      </p:sp>
      <p:grpSp>
        <p:nvGrpSpPr>
          <p:cNvPr id="4" name="Group 3">
            <a:extLst>
              <a:ext uri="{FF2B5EF4-FFF2-40B4-BE49-F238E27FC236}">
                <a16:creationId xmlns:a16="http://schemas.microsoft.com/office/drawing/2014/main" id="{8C4042EC-707A-4687-BCF2-D718B9CD6EED}"/>
              </a:ext>
            </a:extLst>
          </p:cNvPr>
          <p:cNvGrpSpPr/>
          <p:nvPr/>
        </p:nvGrpSpPr>
        <p:grpSpPr>
          <a:xfrm>
            <a:off x="2694265" y="3173136"/>
            <a:ext cx="914400" cy="964734"/>
            <a:chOff x="2694265" y="3173136"/>
            <a:chExt cx="914400" cy="964734"/>
          </a:xfrm>
        </p:grpSpPr>
        <p:pic>
          <p:nvPicPr>
            <p:cNvPr id="8" name="Graphic 7" descr="Building">
              <a:extLst>
                <a:ext uri="{FF2B5EF4-FFF2-40B4-BE49-F238E27FC236}">
                  <a16:creationId xmlns:a16="http://schemas.microsoft.com/office/drawing/2014/main" id="{CE1C131B-6054-49DE-AD76-29680821F2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4265" y="3223470"/>
              <a:ext cx="914400" cy="914400"/>
            </a:xfrm>
            <a:prstGeom prst="rect">
              <a:avLst/>
            </a:prstGeom>
          </p:spPr>
        </p:pic>
        <p:sp>
          <p:nvSpPr>
            <p:cNvPr id="9" name="Rectangle: Rounded Corners 8">
              <a:extLst>
                <a:ext uri="{FF2B5EF4-FFF2-40B4-BE49-F238E27FC236}">
                  <a16:creationId xmlns:a16="http://schemas.microsoft.com/office/drawing/2014/main" id="{A54D30E3-D2C4-4362-BFBF-3448E45AD071}"/>
                </a:ext>
              </a:extLst>
            </p:cNvPr>
            <p:cNvSpPr/>
            <p:nvPr/>
          </p:nvSpPr>
          <p:spPr>
            <a:xfrm>
              <a:off x="3067575" y="3173136"/>
              <a:ext cx="167780" cy="197141"/>
            </a:xfrm>
            <a:prstGeom prst="round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t>
              </a:r>
            </a:p>
          </p:txBody>
        </p:sp>
      </p:grpSp>
      <p:sp>
        <p:nvSpPr>
          <p:cNvPr id="12" name="Content Placeholder 2">
            <a:extLst>
              <a:ext uri="{FF2B5EF4-FFF2-40B4-BE49-F238E27FC236}">
                <a16:creationId xmlns:a16="http://schemas.microsoft.com/office/drawing/2014/main" id="{2F5630D8-37AF-4583-8833-2BD867CBB0DD}"/>
              </a:ext>
            </a:extLst>
          </p:cNvPr>
          <p:cNvSpPr>
            <a:spLocks noGrp="1"/>
          </p:cNvSpPr>
          <p:nvPr>
            <p:ph sz="quarter" idx="10"/>
          </p:nvPr>
        </p:nvSpPr>
        <p:spPr>
          <a:xfrm>
            <a:off x="2024877" y="4172173"/>
            <a:ext cx="2253175" cy="436265"/>
          </a:xfrm>
        </p:spPr>
        <p:txBody>
          <a:bodyPr>
            <a:normAutofit fontScale="92500"/>
          </a:bodyPr>
          <a:lstStyle/>
          <a:p>
            <a:pPr marL="0" indent="0">
              <a:lnSpc>
                <a:spcPct val="110000"/>
              </a:lnSpc>
              <a:buNone/>
            </a:pPr>
            <a:r>
              <a:rPr lang="en-GB" sz="2000" b="1" dirty="0">
                <a:solidFill>
                  <a:schemeClr val="tx1">
                    <a:lumMod val="65000"/>
                    <a:lumOff val="35000"/>
                  </a:schemeClr>
                </a:solidFill>
              </a:rPr>
              <a:t>Inpatient services</a:t>
            </a:r>
          </a:p>
        </p:txBody>
      </p:sp>
      <p:grpSp>
        <p:nvGrpSpPr>
          <p:cNvPr id="5" name="Group 4">
            <a:extLst>
              <a:ext uri="{FF2B5EF4-FFF2-40B4-BE49-F238E27FC236}">
                <a16:creationId xmlns:a16="http://schemas.microsoft.com/office/drawing/2014/main" id="{72B50713-E985-42E6-AC28-E1D90CC35C4E}"/>
              </a:ext>
            </a:extLst>
          </p:cNvPr>
          <p:cNvGrpSpPr/>
          <p:nvPr/>
        </p:nvGrpSpPr>
        <p:grpSpPr>
          <a:xfrm>
            <a:off x="7032188" y="3223470"/>
            <a:ext cx="2534541" cy="1384967"/>
            <a:chOff x="6988893" y="3223470"/>
            <a:chExt cx="2534541" cy="1384967"/>
          </a:xfrm>
        </p:grpSpPr>
        <p:pic>
          <p:nvPicPr>
            <p:cNvPr id="11" name="Graphic 10" descr="Suburban scene">
              <a:extLst>
                <a:ext uri="{FF2B5EF4-FFF2-40B4-BE49-F238E27FC236}">
                  <a16:creationId xmlns:a16="http://schemas.microsoft.com/office/drawing/2014/main" id="{882519F1-879F-4C1B-99D5-5C57350335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8964" y="3223470"/>
              <a:ext cx="914400" cy="914400"/>
            </a:xfrm>
            <a:prstGeom prst="rect">
              <a:avLst/>
            </a:prstGeom>
          </p:spPr>
        </p:pic>
        <p:sp>
          <p:nvSpPr>
            <p:cNvPr id="13" name="Content Placeholder 2">
              <a:extLst>
                <a:ext uri="{FF2B5EF4-FFF2-40B4-BE49-F238E27FC236}">
                  <a16:creationId xmlns:a16="http://schemas.microsoft.com/office/drawing/2014/main" id="{3398438F-CE02-4A18-9AA3-7A38AD8F8776}"/>
                </a:ext>
              </a:extLst>
            </p:cNvPr>
            <p:cNvSpPr txBox="1">
              <a:spLocks/>
            </p:cNvSpPr>
            <p:nvPr/>
          </p:nvSpPr>
          <p:spPr>
            <a:xfrm>
              <a:off x="6988893" y="4172172"/>
              <a:ext cx="2534541" cy="43626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GB" sz="2000" b="1" dirty="0">
                  <a:solidFill>
                    <a:schemeClr val="tx1">
                      <a:lumMod val="65000"/>
                      <a:lumOff val="35000"/>
                    </a:schemeClr>
                  </a:solidFill>
                </a:rPr>
                <a:t>Community services</a:t>
              </a:r>
            </a:p>
          </p:txBody>
        </p:sp>
      </p:grpSp>
      <p:cxnSp>
        <p:nvCxnSpPr>
          <p:cNvPr id="15" name="Straight Arrow Connector 14">
            <a:extLst>
              <a:ext uri="{FF2B5EF4-FFF2-40B4-BE49-F238E27FC236}">
                <a16:creationId xmlns:a16="http://schemas.microsoft.com/office/drawing/2014/main" id="{276E18E9-D4DB-449F-9338-C374E09347DF}"/>
              </a:ext>
            </a:extLst>
          </p:cNvPr>
          <p:cNvCxnSpPr>
            <a:stCxn id="8" idx="3"/>
            <a:endCxn id="11" idx="1"/>
          </p:cNvCxnSpPr>
          <p:nvPr/>
        </p:nvCxnSpPr>
        <p:spPr>
          <a:xfrm>
            <a:off x="3608665" y="3680670"/>
            <a:ext cx="4233594" cy="0"/>
          </a:xfrm>
          <a:prstGeom prst="straightConnector1">
            <a:avLst/>
          </a:prstGeom>
          <a:ln w="38100">
            <a:solidFill>
              <a:srgbClr val="005EB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E093C627-6B20-4F73-ADE7-E0613BE7EAC7}"/>
              </a:ext>
            </a:extLst>
          </p:cNvPr>
          <p:cNvSpPr txBox="1">
            <a:spLocks/>
          </p:cNvSpPr>
          <p:nvPr/>
        </p:nvSpPr>
        <p:spPr>
          <a:xfrm>
            <a:off x="1842053" y="2290139"/>
            <a:ext cx="1572268" cy="285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GB" sz="1200" dirty="0">
                <a:solidFill>
                  <a:schemeClr val="tx1">
                    <a:lumMod val="65000"/>
                    <a:lumOff val="35000"/>
                  </a:schemeClr>
                </a:solidFill>
              </a:rPr>
              <a:t>Acute inpatient care</a:t>
            </a:r>
          </a:p>
        </p:txBody>
      </p:sp>
      <p:sp>
        <p:nvSpPr>
          <p:cNvPr id="19" name="Content Placeholder 2">
            <a:extLst>
              <a:ext uri="{FF2B5EF4-FFF2-40B4-BE49-F238E27FC236}">
                <a16:creationId xmlns:a16="http://schemas.microsoft.com/office/drawing/2014/main" id="{6C728F29-9BE5-4931-973E-72CE007C6371}"/>
              </a:ext>
            </a:extLst>
          </p:cNvPr>
          <p:cNvSpPr txBox="1">
            <a:spLocks/>
          </p:cNvSpPr>
          <p:nvPr/>
        </p:nvSpPr>
        <p:spPr>
          <a:xfrm>
            <a:off x="452609" y="2722347"/>
            <a:ext cx="1572268" cy="611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Psychiatric intensive</a:t>
            </a:r>
          </a:p>
          <a:p>
            <a:pPr marL="0" indent="0" algn="ctr">
              <a:lnSpc>
                <a:spcPct val="110000"/>
              </a:lnSpc>
              <a:buFont typeface="Arial" panose="020B0604020202020204" pitchFamily="34" charset="0"/>
              <a:buNone/>
            </a:pPr>
            <a:r>
              <a:rPr lang="en-GB" sz="1200" dirty="0">
                <a:solidFill>
                  <a:schemeClr val="tx1">
                    <a:lumMod val="65000"/>
                    <a:lumOff val="35000"/>
                  </a:schemeClr>
                </a:solidFill>
              </a:rPr>
              <a:t>care</a:t>
            </a:r>
          </a:p>
        </p:txBody>
      </p:sp>
      <p:sp>
        <p:nvSpPr>
          <p:cNvPr id="20" name="Content Placeholder 2">
            <a:extLst>
              <a:ext uri="{FF2B5EF4-FFF2-40B4-BE49-F238E27FC236}">
                <a16:creationId xmlns:a16="http://schemas.microsoft.com/office/drawing/2014/main" id="{2684CACE-C04B-41CC-B527-31AD11295DB5}"/>
              </a:ext>
            </a:extLst>
          </p:cNvPr>
          <p:cNvSpPr txBox="1">
            <a:spLocks/>
          </p:cNvSpPr>
          <p:nvPr/>
        </p:nvSpPr>
        <p:spPr>
          <a:xfrm>
            <a:off x="119816" y="3680670"/>
            <a:ext cx="1572268" cy="301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LDA inpatient care</a:t>
            </a:r>
          </a:p>
        </p:txBody>
      </p:sp>
      <p:sp>
        <p:nvSpPr>
          <p:cNvPr id="21" name="Content Placeholder 2">
            <a:extLst>
              <a:ext uri="{FF2B5EF4-FFF2-40B4-BE49-F238E27FC236}">
                <a16:creationId xmlns:a16="http://schemas.microsoft.com/office/drawing/2014/main" id="{D0F36FB2-3C95-4D9D-BD23-D4907F6781EA}"/>
              </a:ext>
            </a:extLst>
          </p:cNvPr>
          <p:cNvSpPr txBox="1">
            <a:spLocks/>
          </p:cNvSpPr>
          <p:nvPr/>
        </p:nvSpPr>
        <p:spPr>
          <a:xfrm>
            <a:off x="499418" y="4608439"/>
            <a:ext cx="1572268" cy="49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Specialist inpatient care</a:t>
            </a:r>
          </a:p>
        </p:txBody>
      </p:sp>
      <p:sp>
        <p:nvSpPr>
          <p:cNvPr id="22" name="Content Placeholder 2">
            <a:extLst>
              <a:ext uri="{FF2B5EF4-FFF2-40B4-BE49-F238E27FC236}">
                <a16:creationId xmlns:a16="http://schemas.microsoft.com/office/drawing/2014/main" id="{58E17465-57CF-4DAE-B179-0B99D37B4699}"/>
              </a:ext>
            </a:extLst>
          </p:cNvPr>
          <p:cNvSpPr txBox="1">
            <a:spLocks/>
          </p:cNvSpPr>
          <p:nvPr/>
        </p:nvSpPr>
        <p:spPr>
          <a:xfrm>
            <a:off x="1842053" y="5166562"/>
            <a:ext cx="1572268" cy="49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Forensic and secure inpatient care</a:t>
            </a:r>
          </a:p>
        </p:txBody>
      </p:sp>
      <p:grpSp>
        <p:nvGrpSpPr>
          <p:cNvPr id="6" name="Group 5">
            <a:extLst>
              <a:ext uri="{FF2B5EF4-FFF2-40B4-BE49-F238E27FC236}">
                <a16:creationId xmlns:a16="http://schemas.microsoft.com/office/drawing/2014/main" id="{75FBD4C5-BEA5-4A94-8490-A6061DD66973}"/>
              </a:ext>
            </a:extLst>
          </p:cNvPr>
          <p:cNvGrpSpPr/>
          <p:nvPr/>
        </p:nvGrpSpPr>
        <p:grpSpPr>
          <a:xfrm>
            <a:off x="7279517" y="2141129"/>
            <a:ext cx="4709746" cy="3450314"/>
            <a:chOff x="7279517" y="2141129"/>
            <a:chExt cx="4709746" cy="3450314"/>
          </a:xfrm>
        </p:grpSpPr>
        <p:sp>
          <p:nvSpPr>
            <p:cNvPr id="23" name="Content Placeholder 2">
              <a:extLst>
                <a:ext uri="{FF2B5EF4-FFF2-40B4-BE49-F238E27FC236}">
                  <a16:creationId xmlns:a16="http://schemas.microsoft.com/office/drawing/2014/main" id="{EDD2F9A1-FD1D-4EEE-81B4-B5941284F06D}"/>
                </a:ext>
              </a:extLst>
            </p:cNvPr>
            <p:cNvSpPr txBox="1">
              <a:spLocks/>
            </p:cNvSpPr>
            <p:nvPr/>
          </p:nvSpPr>
          <p:spPr>
            <a:xfrm>
              <a:off x="7279517" y="2141129"/>
              <a:ext cx="2032263" cy="72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Organic and functional community mental health teams</a:t>
              </a:r>
            </a:p>
          </p:txBody>
        </p:sp>
        <p:sp>
          <p:nvSpPr>
            <p:cNvPr id="24" name="Content Placeholder 2">
              <a:extLst>
                <a:ext uri="{FF2B5EF4-FFF2-40B4-BE49-F238E27FC236}">
                  <a16:creationId xmlns:a16="http://schemas.microsoft.com/office/drawing/2014/main" id="{D45304C6-7169-4604-B704-3B0CC97F7E90}"/>
                </a:ext>
              </a:extLst>
            </p:cNvPr>
            <p:cNvSpPr txBox="1">
              <a:spLocks/>
            </p:cNvSpPr>
            <p:nvPr/>
          </p:nvSpPr>
          <p:spPr>
            <a:xfrm>
              <a:off x="9311780" y="2730835"/>
              <a:ext cx="2032263" cy="36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Crisis and liaison services</a:t>
              </a:r>
            </a:p>
          </p:txBody>
        </p:sp>
        <p:sp>
          <p:nvSpPr>
            <p:cNvPr id="25" name="Content Placeholder 2">
              <a:extLst>
                <a:ext uri="{FF2B5EF4-FFF2-40B4-BE49-F238E27FC236}">
                  <a16:creationId xmlns:a16="http://schemas.microsoft.com/office/drawing/2014/main" id="{9C1DD32D-19F8-4DE1-823B-F4B02148A207}"/>
                </a:ext>
              </a:extLst>
            </p:cNvPr>
            <p:cNvSpPr txBox="1">
              <a:spLocks/>
            </p:cNvSpPr>
            <p:nvPr/>
          </p:nvSpPr>
          <p:spPr>
            <a:xfrm>
              <a:off x="9957000" y="3406909"/>
              <a:ext cx="2032263" cy="485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Children and Young People’s services</a:t>
              </a:r>
            </a:p>
          </p:txBody>
        </p:sp>
        <p:sp>
          <p:nvSpPr>
            <p:cNvPr id="26" name="Content Placeholder 2">
              <a:extLst>
                <a:ext uri="{FF2B5EF4-FFF2-40B4-BE49-F238E27FC236}">
                  <a16:creationId xmlns:a16="http://schemas.microsoft.com/office/drawing/2014/main" id="{493E9388-8FAF-45AF-9BD8-3A9CB1E15218}"/>
                </a:ext>
              </a:extLst>
            </p:cNvPr>
            <p:cNvSpPr txBox="1">
              <a:spLocks/>
            </p:cNvSpPr>
            <p:nvPr/>
          </p:nvSpPr>
          <p:spPr>
            <a:xfrm>
              <a:off x="9311780" y="4642739"/>
              <a:ext cx="1572268" cy="49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Specialist community services</a:t>
              </a:r>
            </a:p>
          </p:txBody>
        </p:sp>
        <p:sp>
          <p:nvSpPr>
            <p:cNvPr id="27" name="Content Placeholder 2">
              <a:extLst>
                <a:ext uri="{FF2B5EF4-FFF2-40B4-BE49-F238E27FC236}">
                  <a16:creationId xmlns:a16="http://schemas.microsoft.com/office/drawing/2014/main" id="{7F4464B3-1AE1-4E65-974A-FFA6EF61A0E6}"/>
                </a:ext>
              </a:extLst>
            </p:cNvPr>
            <p:cNvSpPr txBox="1">
              <a:spLocks/>
            </p:cNvSpPr>
            <p:nvPr/>
          </p:nvSpPr>
          <p:spPr>
            <a:xfrm>
              <a:off x="7626259" y="5099941"/>
              <a:ext cx="1572268" cy="49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GB" sz="1200" dirty="0">
                  <a:solidFill>
                    <a:schemeClr val="tx1">
                      <a:lumMod val="65000"/>
                      <a:lumOff val="35000"/>
                    </a:schemeClr>
                  </a:solidFill>
                </a:rPr>
                <a:t>Triage and SPA services</a:t>
              </a:r>
            </a:p>
          </p:txBody>
        </p:sp>
      </p:grpSp>
    </p:spTree>
    <p:extLst>
      <p:ext uri="{BB962C8B-B14F-4D97-AF65-F5344CB8AC3E}">
        <p14:creationId xmlns:p14="http://schemas.microsoft.com/office/powerpoint/2010/main" val="83762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D647B-FAD5-4243-B3DF-9DEB0F34F9B8}"/>
              </a:ext>
            </a:extLst>
          </p:cNvPr>
          <p:cNvSpPr/>
          <p:nvPr/>
        </p:nvSpPr>
        <p:spPr>
          <a:xfrm>
            <a:off x="3715226" y="2459332"/>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Structure, data model, technical output specification and user guide</a:t>
            </a:r>
          </a:p>
        </p:txBody>
      </p:sp>
      <p:sp>
        <p:nvSpPr>
          <p:cNvPr id="5" name="Rectangle 4">
            <a:extLst>
              <a:ext uri="{FF2B5EF4-FFF2-40B4-BE49-F238E27FC236}">
                <a16:creationId xmlns:a16="http://schemas.microsoft.com/office/drawing/2014/main" id="{45F388D8-F013-428C-B645-0E5B7FCC8E54}"/>
              </a:ext>
            </a:extLst>
          </p:cNvPr>
          <p:cNvSpPr/>
          <p:nvPr/>
        </p:nvSpPr>
        <p:spPr>
          <a:xfrm>
            <a:off x="895277" y="2459331"/>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bg1"/>
                </a:solidFill>
              </a:rPr>
              <a:t>What is the MHSDS?</a:t>
            </a:r>
            <a:endParaRPr lang="en-GB" dirty="0">
              <a:solidFill>
                <a:schemeClr val="bg1"/>
              </a:solidFill>
            </a:endParaRPr>
          </a:p>
        </p:txBody>
      </p:sp>
      <p:sp>
        <p:nvSpPr>
          <p:cNvPr id="6" name="Rectangle 5">
            <a:extLst>
              <a:ext uri="{FF2B5EF4-FFF2-40B4-BE49-F238E27FC236}">
                <a16:creationId xmlns:a16="http://schemas.microsoft.com/office/drawing/2014/main" id="{340AA5E4-7A2A-4ED0-BDBA-8B2110858250}"/>
              </a:ext>
            </a:extLst>
          </p:cNvPr>
          <p:cNvSpPr/>
          <p:nvPr/>
        </p:nvSpPr>
        <p:spPr>
          <a:xfrm>
            <a:off x="6535175" y="2459334"/>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Submission process</a:t>
            </a:r>
          </a:p>
        </p:txBody>
      </p:sp>
      <p:sp>
        <p:nvSpPr>
          <p:cNvPr id="7" name="Rectangle 6">
            <a:extLst>
              <a:ext uri="{FF2B5EF4-FFF2-40B4-BE49-F238E27FC236}">
                <a16:creationId xmlns:a16="http://schemas.microsoft.com/office/drawing/2014/main" id="{BC55A0F4-350B-438A-9067-E0CD9EF72465}"/>
              </a:ext>
            </a:extLst>
          </p:cNvPr>
          <p:cNvSpPr/>
          <p:nvPr/>
        </p:nvSpPr>
        <p:spPr>
          <a:xfrm>
            <a:off x="9355124" y="2459334"/>
            <a:ext cx="2296883" cy="2726459"/>
          </a:xfrm>
          <a:prstGeom prst="rect">
            <a:avLst/>
          </a:prstGeom>
          <a:solidFill>
            <a:srgbClr val="005EB8"/>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bg1"/>
                </a:solidFill>
              </a:rPr>
              <a:t>What can you use the MHSDS for?</a:t>
            </a:r>
          </a:p>
        </p:txBody>
      </p:sp>
    </p:spTree>
    <p:extLst>
      <p:ext uri="{BB962C8B-B14F-4D97-AF65-F5344CB8AC3E}">
        <p14:creationId xmlns:p14="http://schemas.microsoft.com/office/powerpoint/2010/main" val="424626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41B6E6"/>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6"/>
                                        </p:tgtEl>
                                        <p:attrNameLst>
                                          <p:attrName>fillcolor</p:attrName>
                                        </p:attrNameLst>
                                      </p:cBhvr>
                                      <p:to>
                                        <a:srgbClr val="41B6E6"/>
                                      </p:to>
                                    </p:animClr>
                                    <p:set>
                                      <p:cBhvr>
                                        <p:cTn id="11" dur="2000" fill="hold"/>
                                        <p:tgtEl>
                                          <p:spTgt spid="6"/>
                                        </p:tgtEl>
                                        <p:attrNameLst>
                                          <p:attrName>fill.type</p:attrName>
                                        </p:attrNameLst>
                                      </p:cBhvr>
                                      <p:to>
                                        <p:strVal val="solid"/>
                                      </p:to>
                                    </p:set>
                                    <p:set>
                                      <p:cBhvr>
                                        <p:cTn id="12" dur="2000" fill="hold"/>
                                        <p:tgtEl>
                                          <p:spTgt spid="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
                                        </p:tgtEl>
                                        <p:attrNameLst>
                                          <p:attrName>fillcolor</p:attrName>
                                        </p:attrNameLst>
                                      </p:cBhvr>
                                      <p:to>
                                        <a:srgbClr val="41B6E6"/>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5"/>
                                        </p:tgtEl>
                                        <p:attrNameLst>
                                          <p:attrName>stroke.color</p:attrName>
                                        </p:attrNameLst>
                                      </p:cBhvr>
                                      <p:to>
                                        <a:srgbClr val="41B6E6"/>
                                      </p:to>
                                    </p:animClr>
                                    <p:set>
                                      <p:cBhvr>
                                        <p:cTn id="19" dur="2000" fill="hold"/>
                                        <p:tgtEl>
                                          <p:spTgt spid="5"/>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6"/>
                                        </p:tgtEl>
                                        <p:attrNameLst>
                                          <p:attrName>stroke.color</p:attrName>
                                        </p:attrNameLst>
                                      </p:cBhvr>
                                      <p:to>
                                        <a:srgbClr val="41B6E6"/>
                                      </p:to>
                                    </p:animClr>
                                    <p:set>
                                      <p:cBhvr>
                                        <p:cTn id="22" dur="2000" fill="hold"/>
                                        <p:tgtEl>
                                          <p:spTgt spid="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7"/>
                                        </p:tgtEl>
                                        <p:attrNameLst>
                                          <p:attrName>stroke.color</p:attrName>
                                        </p:attrNameLst>
                                      </p:cBhvr>
                                      <p:to>
                                        <a:srgbClr val="41B6E6"/>
                                      </p:to>
                                    </p:animClr>
                                    <p:set>
                                      <p:cBhvr>
                                        <p:cTn id="25"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8B0-3C6D-4399-B315-B01D07329916}"/>
              </a:ext>
            </a:extLst>
          </p:cNvPr>
          <p:cNvSpPr>
            <a:spLocks noGrp="1"/>
          </p:cNvSpPr>
          <p:nvPr>
            <p:ph type="title"/>
          </p:nvPr>
        </p:nvSpPr>
        <p:spPr/>
        <p:txBody>
          <a:bodyPr/>
          <a:lstStyle/>
          <a:p>
            <a:r>
              <a:rPr lang="en-GB" dirty="0"/>
              <a:t>MHSDS structure and data model</a:t>
            </a:r>
          </a:p>
        </p:txBody>
      </p:sp>
      <p:sp>
        <p:nvSpPr>
          <p:cNvPr id="3" name="Content Placeholder 2">
            <a:extLst>
              <a:ext uri="{FF2B5EF4-FFF2-40B4-BE49-F238E27FC236}">
                <a16:creationId xmlns:a16="http://schemas.microsoft.com/office/drawing/2014/main" id="{9B6F2C8B-11EA-4FEC-986F-3E634AE49D31}"/>
              </a:ext>
            </a:extLst>
          </p:cNvPr>
          <p:cNvSpPr>
            <a:spLocks noGrp="1"/>
          </p:cNvSpPr>
          <p:nvPr>
            <p:ph sz="quarter" idx="10"/>
          </p:nvPr>
        </p:nvSpPr>
        <p:spPr>
          <a:xfrm>
            <a:off x="775251" y="2306935"/>
            <a:ext cx="10641498" cy="3597753"/>
          </a:xfrm>
        </p:spPr>
        <p:txBody>
          <a:bodyPr>
            <a:noAutofit/>
          </a:bodyPr>
          <a:lstStyle/>
          <a:p>
            <a:pPr>
              <a:lnSpc>
                <a:spcPct val="110000"/>
              </a:lnSpc>
            </a:pPr>
            <a:r>
              <a:rPr lang="en-GB" sz="1700" dirty="0">
                <a:solidFill>
                  <a:schemeClr val="tx1">
                    <a:lumMod val="65000"/>
                    <a:lumOff val="35000"/>
                  </a:schemeClr>
                </a:solidFill>
              </a:rPr>
              <a:t>The MHSDS is a complex relational data set with almost 60 tables and around 1,000 individual data items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The MHSDS is modular – groups of tables may not be submitted depending on the services delivered by the provider</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The MHSDS is referral based, which allows us to track individual clinical pathways</a:t>
            </a:r>
          </a:p>
          <a:p>
            <a:pPr>
              <a:lnSpc>
                <a:spcPct val="110000"/>
              </a:lnSpc>
            </a:pPr>
            <a:endParaRPr lang="en-GB" sz="1700" dirty="0">
              <a:solidFill>
                <a:schemeClr val="tx1">
                  <a:lumMod val="65000"/>
                  <a:lumOff val="35000"/>
                </a:schemeClr>
              </a:solidFill>
            </a:endParaRPr>
          </a:p>
          <a:p>
            <a:pPr>
              <a:lnSpc>
                <a:spcPct val="110000"/>
              </a:lnSpc>
            </a:pPr>
            <a:r>
              <a:rPr lang="en-GB" sz="1700" dirty="0">
                <a:solidFill>
                  <a:schemeClr val="tx1">
                    <a:lumMod val="65000"/>
                    <a:lumOff val="35000"/>
                  </a:schemeClr>
                </a:solidFill>
              </a:rPr>
              <a:t>The data model is a pictorial representation of this structure</a:t>
            </a:r>
          </a:p>
        </p:txBody>
      </p:sp>
    </p:spTree>
    <p:extLst>
      <p:ext uri="{BB962C8B-B14F-4D97-AF65-F5344CB8AC3E}">
        <p14:creationId xmlns:p14="http://schemas.microsoft.com/office/powerpoint/2010/main" val="15930184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824154017C5C4084C585B003F9199E" ma:contentTypeVersion="12" ma:contentTypeDescription="Create a new document." ma:contentTypeScope="" ma:versionID="0baad468adf62066c819843e605d951c">
  <xsd:schema xmlns:xsd="http://www.w3.org/2001/XMLSchema" xmlns:xs="http://www.w3.org/2001/XMLSchema" xmlns:p="http://schemas.microsoft.com/office/2006/metadata/properties" xmlns:ns2="af14f022-0ccd-4f26-83d1-05ac0174543b" xmlns:ns3="824ea158-d237-4f5c-9dc2-2d896c19bab1" targetNamespace="http://schemas.microsoft.com/office/2006/metadata/properties" ma:root="true" ma:fieldsID="9317d2dda8c2625ded719ae95fb7a27c" ns2:_="" ns3:_="">
    <xsd:import namespace="af14f022-0ccd-4f26-83d1-05ac0174543b"/>
    <xsd:import namespace="824ea158-d237-4f5c-9dc2-2d896c19ba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4f022-0ccd-4f26-83d1-05ac017454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24ea158-d237-4f5c-9dc2-2d896c19bab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9FD49-C1C5-400A-B04D-90A236984D1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979563-22E5-4015-995A-89B0C002F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4f022-0ccd-4f26-83d1-05ac0174543b"/>
    <ds:schemaRef ds:uri="824ea158-d237-4f5c-9dc2-2d896c19ba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333066-D95F-4DC9-8F45-8431A5C3C7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1549</TotalTime>
  <Words>1023</Words>
  <Application>Microsoft Office PowerPoint</Application>
  <PresentationFormat>Widescreen</PresentationFormat>
  <Paragraphs>246</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Custom Design</vt:lpstr>
      <vt:lpstr>Mental Health Services Data Set (MHSDS) Training session one</vt:lpstr>
      <vt:lpstr>Training overview</vt:lpstr>
      <vt:lpstr>Session one overview</vt:lpstr>
      <vt:lpstr>What is the MHSDS?</vt:lpstr>
      <vt:lpstr>What is the MHSDS?</vt:lpstr>
      <vt:lpstr>Who submits data to the MHSDS?</vt:lpstr>
      <vt:lpstr>What services does the MHSDS include?</vt:lpstr>
      <vt:lpstr>PowerPoint Presentation</vt:lpstr>
      <vt:lpstr>MHSDS structure and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MHSDS technical output specification</vt:lpstr>
      <vt:lpstr>MHSDS technical output specification</vt:lpstr>
      <vt:lpstr>MHSDS user guide</vt:lpstr>
      <vt:lpstr>MHSDS user guide</vt:lpstr>
      <vt:lpstr>PowerPoint Presentation</vt:lpstr>
      <vt:lpstr>MHSDS submission process</vt:lpstr>
      <vt:lpstr>MHSDS submission process</vt:lpstr>
      <vt:lpstr>MHSDS submission process</vt:lpstr>
      <vt:lpstr>PowerPoint Presentation</vt:lpstr>
      <vt:lpstr>PowerPoint Presentation</vt:lpstr>
      <vt:lpstr>What can you use the MHSDS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16.9</dc:title>
  <dc:creator>Craig Sanderson</dc:creator>
  <cp:lastModifiedBy>Carl Money</cp:lastModifiedBy>
  <cp:revision>97</cp:revision>
  <dcterms:created xsi:type="dcterms:W3CDTF">2017-05-03T08:06:17Z</dcterms:created>
  <dcterms:modified xsi:type="dcterms:W3CDTF">2022-04-11T11:45:06Z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0x01010010824154017C5C4084C585B003F9199E</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