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0" r:id="rId16"/>
    <p:sldId id="269" r:id="rId17"/>
    <p:sldId id="271" r:id="rId18"/>
    <p:sldId id="286" r:id="rId19"/>
    <p:sldId id="288" r:id="rId20"/>
    <p:sldId id="287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0A061-6323-4CA7-8EC3-C781D3ACB0E8}" v="164" dt="2022-07-18T10:40:31.261"/>
    <p1510:client id="{5F7D59C0-4BDD-4057-A014-C713365BE3BD}" v="2" dt="2022-07-18T20:32:58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2" autoAdjust="0"/>
    <p:restoredTop sz="94674" autoAdjust="0"/>
  </p:normalViewPr>
  <p:slideViewPr>
    <p:cSldViewPr snapToGrid="0" snapToObjects="1">
      <p:cViewPr varScale="1">
        <p:scale>
          <a:sx n="78" d="100"/>
          <a:sy n="78" d="100"/>
        </p:scale>
        <p:origin x="55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Money" userId="8b169032-b970-46f9-8f34-ef31f480becf" providerId="ADAL" clId="{5F7D59C0-4BDD-4057-A014-C713365BE3BD}"/>
    <pc:docChg chg="custSel delSld modSld">
      <pc:chgData name="Carl Money" userId="8b169032-b970-46f9-8f34-ef31f480becf" providerId="ADAL" clId="{5F7D59C0-4BDD-4057-A014-C713365BE3BD}" dt="2022-07-18T20:33:00.442" v="8" actId="20577"/>
      <pc:docMkLst>
        <pc:docMk/>
      </pc:docMkLst>
      <pc:sldChg chg="modSp mod">
        <pc:chgData name="Carl Money" userId="8b169032-b970-46f9-8f34-ef31f480becf" providerId="ADAL" clId="{5F7D59C0-4BDD-4057-A014-C713365BE3BD}" dt="2022-07-18T20:31:52.871" v="4" actId="20577"/>
        <pc:sldMkLst>
          <pc:docMk/>
          <pc:sldMk cId="2956222230" sldId="264"/>
        </pc:sldMkLst>
        <pc:spChg chg="mod">
          <ac:chgData name="Carl Money" userId="8b169032-b970-46f9-8f34-ef31f480becf" providerId="ADAL" clId="{5F7D59C0-4BDD-4057-A014-C713365BE3BD}" dt="2022-07-18T20:31:52.871" v="4" actId="20577"/>
          <ac:spMkLst>
            <pc:docMk/>
            <pc:sldMk cId="2956222230" sldId="264"/>
            <ac:spMk id="3" creationId="{9B6F2C8B-11EA-4FEC-986F-3E634AE49D31}"/>
          </ac:spMkLst>
        </pc:spChg>
      </pc:sldChg>
      <pc:sldChg chg="modSp mod">
        <pc:chgData name="Carl Money" userId="8b169032-b970-46f9-8f34-ef31f480becf" providerId="ADAL" clId="{5F7D59C0-4BDD-4057-A014-C713365BE3BD}" dt="2022-07-18T20:33:00.442" v="8" actId="20577"/>
        <pc:sldMkLst>
          <pc:docMk/>
          <pc:sldMk cId="2098586564" sldId="265"/>
        </pc:sldMkLst>
        <pc:spChg chg="mod">
          <ac:chgData name="Carl Money" userId="8b169032-b970-46f9-8f34-ef31f480becf" providerId="ADAL" clId="{5F7D59C0-4BDD-4057-A014-C713365BE3BD}" dt="2022-07-18T20:33:00.442" v="8" actId="20577"/>
          <ac:spMkLst>
            <pc:docMk/>
            <pc:sldMk cId="2098586564" sldId="265"/>
            <ac:spMk id="3" creationId="{9B6F2C8B-11EA-4FEC-986F-3E634AE49D31}"/>
          </ac:spMkLst>
        </pc:spChg>
      </pc:sldChg>
      <pc:sldChg chg="del">
        <pc:chgData name="Carl Money" userId="8b169032-b970-46f9-8f34-ef31f480becf" providerId="ADAL" clId="{5F7D59C0-4BDD-4057-A014-C713365BE3BD}" dt="2022-07-18T20:25:14.983" v="0" actId="47"/>
        <pc:sldMkLst>
          <pc:docMk/>
          <pc:sldMk cId="118852279" sldId="266"/>
        </pc:sldMkLst>
      </pc:sldChg>
    </pc:docChg>
  </pc:docChgLst>
  <pc:docChgLst>
    <pc:chgData name="Carl Money" userId="8b169032-b970-46f9-8f34-ef31f480becf" providerId="ADAL" clId="{4590A061-6323-4CA7-8EC3-C781D3ACB0E8}"/>
    <pc:docChg chg="undo redo custSel addSld delSld modSld sldOrd">
      <pc:chgData name="Carl Money" userId="8b169032-b970-46f9-8f34-ef31f480becf" providerId="ADAL" clId="{4590A061-6323-4CA7-8EC3-C781D3ACB0E8}" dt="2022-07-18T10:40:32.065" v="1692" actId="5793"/>
      <pc:docMkLst>
        <pc:docMk/>
      </pc:docMkLst>
      <pc:sldChg chg="modNotesTx">
        <pc:chgData name="Carl Money" userId="8b169032-b970-46f9-8f34-ef31f480becf" providerId="ADAL" clId="{4590A061-6323-4CA7-8EC3-C781D3ACB0E8}" dt="2022-07-18T09:51:56.097" v="827" actId="20577"/>
        <pc:sldMkLst>
          <pc:docMk/>
          <pc:sldMk cId="1970123284" sldId="257"/>
        </pc:sldMkLst>
      </pc:sldChg>
      <pc:sldChg chg="del">
        <pc:chgData name="Carl Money" userId="8b169032-b970-46f9-8f34-ef31f480becf" providerId="ADAL" clId="{4590A061-6323-4CA7-8EC3-C781D3ACB0E8}" dt="2022-07-18T08:32:30.557" v="119" actId="2696"/>
        <pc:sldMkLst>
          <pc:docMk/>
          <pc:sldMk cId="3577726453" sldId="258"/>
        </pc:sldMkLst>
      </pc:sldChg>
      <pc:sldChg chg="modSp mod">
        <pc:chgData name="Carl Money" userId="8b169032-b970-46f9-8f34-ef31f480becf" providerId="ADAL" clId="{4590A061-6323-4CA7-8EC3-C781D3ACB0E8}" dt="2022-07-18T08:37:24.090" v="155" actId="20577"/>
        <pc:sldMkLst>
          <pc:docMk/>
          <pc:sldMk cId="1631581706" sldId="259"/>
        </pc:sldMkLst>
        <pc:spChg chg="mod">
          <ac:chgData name="Carl Money" userId="8b169032-b970-46f9-8f34-ef31f480becf" providerId="ADAL" clId="{4590A061-6323-4CA7-8EC3-C781D3ACB0E8}" dt="2022-07-18T08:30:34.248" v="4" actId="20577"/>
          <ac:spMkLst>
            <pc:docMk/>
            <pc:sldMk cId="1631581706" sldId="259"/>
            <ac:spMk id="2" creationId="{126758B0-3C6D-4399-B315-B01D07329916}"/>
          </ac:spMkLst>
        </pc:spChg>
        <pc:spChg chg="mod">
          <ac:chgData name="Carl Money" userId="8b169032-b970-46f9-8f34-ef31f480becf" providerId="ADAL" clId="{4590A061-6323-4CA7-8EC3-C781D3ACB0E8}" dt="2022-07-18T08:30:52.700" v="32" actId="20577"/>
          <ac:spMkLst>
            <pc:docMk/>
            <pc:sldMk cId="1631581706" sldId="259"/>
            <ac:spMk id="4" creationId="{04BD647B-FAD5-4243-B3DF-9DEB0F34F9B8}"/>
          </ac:spMkLst>
        </pc:spChg>
        <pc:spChg chg="mod">
          <ac:chgData name="Carl Money" userId="8b169032-b970-46f9-8f34-ef31f480becf" providerId="ADAL" clId="{4590A061-6323-4CA7-8EC3-C781D3ACB0E8}" dt="2022-07-18T08:37:24.090" v="155" actId="20577"/>
          <ac:spMkLst>
            <pc:docMk/>
            <pc:sldMk cId="1631581706" sldId="259"/>
            <ac:spMk id="5" creationId="{45F388D8-F013-428C-B645-0E5B7FCC8E54}"/>
          </ac:spMkLst>
        </pc:spChg>
        <pc:spChg chg="mod">
          <ac:chgData name="Carl Money" userId="8b169032-b970-46f9-8f34-ef31f480becf" providerId="ADAL" clId="{4590A061-6323-4CA7-8EC3-C781D3ACB0E8}" dt="2022-07-18T08:31:20.188" v="91" actId="20577"/>
          <ac:spMkLst>
            <pc:docMk/>
            <pc:sldMk cId="1631581706" sldId="259"/>
            <ac:spMk id="6" creationId="{340AA5E4-7A2A-4ED0-BDBA-8B2110858250}"/>
          </ac:spMkLst>
        </pc:spChg>
        <pc:spChg chg="mod">
          <ac:chgData name="Carl Money" userId="8b169032-b970-46f9-8f34-ef31f480becf" providerId="ADAL" clId="{4590A061-6323-4CA7-8EC3-C781D3ACB0E8}" dt="2022-07-18T08:31:34.900" v="118" actId="20577"/>
          <ac:spMkLst>
            <pc:docMk/>
            <pc:sldMk cId="1631581706" sldId="259"/>
            <ac:spMk id="7" creationId="{BC55A0F4-350B-438A-9067-E0CD9EF72465}"/>
          </ac:spMkLst>
        </pc:spChg>
      </pc:sldChg>
      <pc:sldChg chg="modSp mod">
        <pc:chgData name="Carl Money" userId="8b169032-b970-46f9-8f34-ef31f480becf" providerId="ADAL" clId="{4590A061-6323-4CA7-8EC3-C781D3ACB0E8}" dt="2022-07-18T08:45:56.826" v="489" actId="20577"/>
        <pc:sldMkLst>
          <pc:docMk/>
          <pc:sldMk cId="1815436688" sldId="260"/>
        </pc:sldMkLst>
        <pc:spChg chg="mod">
          <ac:chgData name="Carl Money" userId="8b169032-b970-46f9-8f34-ef31f480becf" providerId="ADAL" clId="{4590A061-6323-4CA7-8EC3-C781D3ACB0E8}" dt="2022-07-18T08:37:14.792" v="142" actId="20577"/>
          <ac:spMkLst>
            <pc:docMk/>
            <pc:sldMk cId="1815436688" sldId="260"/>
            <ac:spMk id="2" creationId="{126758B0-3C6D-4399-B315-B01D07329916}"/>
          </ac:spMkLst>
        </pc:spChg>
        <pc:spChg chg="mod">
          <ac:chgData name="Carl Money" userId="8b169032-b970-46f9-8f34-ef31f480becf" providerId="ADAL" clId="{4590A061-6323-4CA7-8EC3-C781D3ACB0E8}" dt="2022-07-18T08:45:56.826" v="489" actId="20577"/>
          <ac:spMkLst>
            <pc:docMk/>
            <pc:sldMk cId="1815436688" sldId="260"/>
            <ac:spMk id="3" creationId="{9B6F2C8B-11EA-4FEC-986F-3E634AE49D31}"/>
          </ac:spMkLst>
        </pc:spChg>
      </pc:sldChg>
      <pc:sldChg chg="modSp add mod">
        <pc:chgData name="Carl Money" userId="8b169032-b970-46f9-8f34-ef31f480becf" providerId="ADAL" clId="{4590A061-6323-4CA7-8EC3-C781D3ACB0E8}" dt="2022-07-18T09:07:09.870" v="528" actId="403"/>
        <pc:sldMkLst>
          <pc:docMk/>
          <pc:sldMk cId="1203577815" sldId="261"/>
        </pc:sldMkLst>
        <pc:spChg chg="mod">
          <ac:chgData name="Carl Money" userId="8b169032-b970-46f9-8f34-ef31f480becf" providerId="ADAL" clId="{4590A061-6323-4CA7-8EC3-C781D3ACB0E8}" dt="2022-07-18T09:07:09.870" v="528" actId="403"/>
          <ac:spMkLst>
            <pc:docMk/>
            <pc:sldMk cId="1203577815" sldId="261"/>
            <ac:spMk id="3" creationId="{9B6F2C8B-11EA-4FEC-986F-3E634AE49D31}"/>
          </ac:spMkLst>
        </pc:spChg>
      </pc:sldChg>
      <pc:sldChg chg="modSp add mod modNotesTx">
        <pc:chgData name="Carl Money" userId="8b169032-b970-46f9-8f34-ef31f480becf" providerId="ADAL" clId="{4590A061-6323-4CA7-8EC3-C781D3ACB0E8}" dt="2022-07-18T09:52:25.691" v="910" actId="20577"/>
        <pc:sldMkLst>
          <pc:docMk/>
          <pc:sldMk cId="1471745013" sldId="262"/>
        </pc:sldMkLst>
        <pc:spChg chg="mod">
          <ac:chgData name="Carl Money" userId="8b169032-b970-46f9-8f34-ef31f480becf" providerId="ADAL" clId="{4590A061-6323-4CA7-8EC3-C781D3ACB0E8}" dt="2022-07-18T09:17:09.278" v="539" actId="27636"/>
          <ac:spMkLst>
            <pc:docMk/>
            <pc:sldMk cId="1471745013" sldId="262"/>
            <ac:spMk id="3" creationId="{9B6F2C8B-11EA-4FEC-986F-3E634AE49D31}"/>
          </ac:spMkLst>
        </pc:spChg>
      </pc:sldChg>
      <pc:sldChg chg="modSp add mod modNotesTx">
        <pc:chgData name="Carl Money" userId="8b169032-b970-46f9-8f34-ef31f480becf" providerId="ADAL" clId="{4590A061-6323-4CA7-8EC3-C781D3ACB0E8}" dt="2022-07-18T09:52:40.107" v="915" actId="20577"/>
        <pc:sldMkLst>
          <pc:docMk/>
          <pc:sldMk cId="2975053507" sldId="263"/>
        </pc:sldMkLst>
        <pc:spChg chg="mod">
          <ac:chgData name="Carl Money" userId="8b169032-b970-46f9-8f34-ef31f480becf" providerId="ADAL" clId="{4590A061-6323-4CA7-8EC3-C781D3ACB0E8}" dt="2022-07-18T09:18:22.352" v="556" actId="13926"/>
          <ac:spMkLst>
            <pc:docMk/>
            <pc:sldMk cId="2975053507" sldId="263"/>
            <ac:spMk id="3" creationId="{9B6F2C8B-11EA-4FEC-986F-3E634AE49D31}"/>
          </ac:spMkLst>
        </pc:spChg>
      </pc:sldChg>
      <pc:sldChg chg="modSp add mod modNotesTx">
        <pc:chgData name="Carl Money" userId="8b169032-b970-46f9-8f34-ef31f480becf" providerId="ADAL" clId="{4590A061-6323-4CA7-8EC3-C781D3ACB0E8}" dt="2022-07-18T09:53:00.462" v="933" actId="313"/>
        <pc:sldMkLst>
          <pc:docMk/>
          <pc:sldMk cId="2956222230" sldId="264"/>
        </pc:sldMkLst>
        <pc:spChg chg="mod">
          <ac:chgData name="Carl Money" userId="8b169032-b970-46f9-8f34-ef31f480becf" providerId="ADAL" clId="{4590A061-6323-4CA7-8EC3-C781D3ACB0E8}" dt="2022-07-18T09:41:50.142" v="573" actId="13926"/>
          <ac:spMkLst>
            <pc:docMk/>
            <pc:sldMk cId="2956222230" sldId="264"/>
            <ac:spMk id="3" creationId="{9B6F2C8B-11EA-4FEC-986F-3E634AE49D31}"/>
          </ac:spMkLst>
        </pc:spChg>
      </pc:sldChg>
      <pc:sldChg chg="modSp add mod">
        <pc:chgData name="Carl Money" userId="8b169032-b970-46f9-8f34-ef31f480becf" providerId="ADAL" clId="{4590A061-6323-4CA7-8EC3-C781D3ACB0E8}" dt="2022-07-18T09:45:33.296" v="587" actId="13926"/>
        <pc:sldMkLst>
          <pc:docMk/>
          <pc:sldMk cId="2098586564" sldId="265"/>
        </pc:sldMkLst>
        <pc:spChg chg="mod">
          <ac:chgData name="Carl Money" userId="8b169032-b970-46f9-8f34-ef31f480becf" providerId="ADAL" clId="{4590A061-6323-4CA7-8EC3-C781D3ACB0E8}" dt="2022-07-18T09:45:33.296" v="587" actId="13926"/>
          <ac:spMkLst>
            <pc:docMk/>
            <pc:sldMk cId="2098586564" sldId="265"/>
            <ac:spMk id="3" creationId="{9B6F2C8B-11EA-4FEC-986F-3E634AE49D31}"/>
          </ac:spMkLst>
        </pc:spChg>
      </pc:sldChg>
      <pc:sldChg chg="add">
        <pc:chgData name="Carl Money" userId="8b169032-b970-46f9-8f34-ef31f480becf" providerId="ADAL" clId="{4590A061-6323-4CA7-8EC3-C781D3ACB0E8}" dt="2022-07-18T09:46:19.094" v="588"/>
        <pc:sldMkLst>
          <pc:docMk/>
          <pc:sldMk cId="118852279" sldId="266"/>
        </pc:sldMkLst>
      </pc:sldChg>
      <pc:sldChg chg="modSp mod">
        <pc:chgData name="Carl Money" userId="8b169032-b970-46f9-8f34-ef31f480becf" providerId="ADAL" clId="{4590A061-6323-4CA7-8EC3-C781D3ACB0E8}" dt="2022-07-18T09:48:09.040" v="594"/>
        <pc:sldMkLst>
          <pc:docMk/>
          <pc:sldMk cId="2760047755" sldId="267"/>
        </pc:sldMkLst>
        <pc:spChg chg="mod">
          <ac:chgData name="Carl Money" userId="8b169032-b970-46f9-8f34-ef31f480becf" providerId="ADAL" clId="{4590A061-6323-4CA7-8EC3-C781D3ACB0E8}" dt="2022-07-18T09:47:40.426" v="590"/>
          <ac:spMkLst>
            <pc:docMk/>
            <pc:sldMk cId="2760047755" sldId="267"/>
            <ac:spMk id="4" creationId="{04BD647B-FAD5-4243-B3DF-9DEB0F34F9B8}"/>
          </ac:spMkLst>
        </pc:spChg>
        <pc:spChg chg="mod">
          <ac:chgData name="Carl Money" userId="8b169032-b970-46f9-8f34-ef31f480becf" providerId="ADAL" clId="{4590A061-6323-4CA7-8EC3-C781D3ACB0E8}" dt="2022-07-18T09:47:25.798" v="589"/>
          <ac:spMkLst>
            <pc:docMk/>
            <pc:sldMk cId="2760047755" sldId="267"/>
            <ac:spMk id="5" creationId="{45F388D8-F013-428C-B645-0E5B7FCC8E54}"/>
          </ac:spMkLst>
        </pc:spChg>
        <pc:spChg chg="mod">
          <ac:chgData name="Carl Money" userId="8b169032-b970-46f9-8f34-ef31f480becf" providerId="ADAL" clId="{4590A061-6323-4CA7-8EC3-C781D3ACB0E8}" dt="2022-07-18T09:47:54.812" v="593"/>
          <ac:spMkLst>
            <pc:docMk/>
            <pc:sldMk cId="2760047755" sldId="267"/>
            <ac:spMk id="6" creationId="{340AA5E4-7A2A-4ED0-BDBA-8B2110858250}"/>
          </ac:spMkLst>
        </pc:spChg>
        <pc:spChg chg="mod">
          <ac:chgData name="Carl Money" userId="8b169032-b970-46f9-8f34-ef31f480becf" providerId="ADAL" clId="{4590A061-6323-4CA7-8EC3-C781D3ACB0E8}" dt="2022-07-18T09:48:09.040" v="594"/>
          <ac:spMkLst>
            <pc:docMk/>
            <pc:sldMk cId="2760047755" sldId="267"/>
            <ac:spMk id="7" creationId="{BC55A0F4-350B-438A-9067-E0CD9EF72465}"/>
          </ac:spMkLst>
        </pc:spChg>
      </pc:sldChg>
      <pc:sldChg chg="modSp add mod ord">
        <pc:chgData name="Carl Money" userId="8b169032-b970-46f9-8f34-ef31f480becf" providerId="ADAL" clId="{4590A061-6323-4CA7-8EC3-C781D3ACB0E8}" dt="2022-07-18T09:50:54.978" v="754" actId="20577"/>
        <pc:sldMkLst>
          <pc:docMk/>
          <pc:sldMk cId="1269809710" sldId="268"/>
        </pc:sldMkLst>
        <pc:spChg chg="mod">
          <ac:chgData name="Carl Money" userId="8b169032-b970-46f9-8f34-ef31f480becf" providerId="ADAL" clId="{4590A061-6323-4CA7-8EC3-C781D3ACB0E8}" dt="2022-07-18T09:48:38.494" v="618" actId="20577"/>
          <ac:spMkLst>
            <pc:docMk/>
            <pc:sldMk cId="1269809710" sldId="268"/>
            <ac:spMk id="2" creationId="{126758B0-3C6D-4399-B315-B01D07329916}"/>
          </ac:spMkLst>
        </pc:spChg>
        <pc:spChg chg="mod">
          <ac:chgData name="Carl Money" userId="8b169032-b970-46f9-8f34-ef31f480becf" providerId="ADAL" clId="{4590A061-6323-4CA7-8EC3-C781D3ACB0E8}" dt="2022-07-18T09:50:54.978" v="754" actId="20577"/>
          <ac:spMkLst>
            <pc:docMk/>
            <pc:sldMk cId="1269809710" sldId="268"/>
            <ac:spMk id="3" creationId="{9B6F2C8B-11EA-4FEC-986F-3E634AE49D31}"/>
          </ac:spMkLst>
        </pc:spChg>
      </pc:sldChg>
      <pc:sldChg chg="modSp add mod ord">
        <pc:chgData name="Carl Money" userId="8b169032-b970-46f9-8f34-ef31f480becf" providerId="ADAL" clId="{4590A061-6323-4CA7-8EC3-C781D3ACB0E8}" dt="2022-07-18T10:25:41.699" v="1056" actId="948"/>
        <pc:sldMkLst>
          <pc:docMk/>
          <pc:sldMk cId="3082770107" sldId="269"/>
        </pc:sldMkLst>
        <pc:spChg chg="mod">
          <ac:chgData name="Carl Money" userId="8b169032-b970-46f9-8f34-ef31f480becf" providerId="ADAL" clId="{4590A061-6323-4CA7-8EC3-C781D3ACB0E8}" dt="2022-07-18T09:53:43.455" v="937"/>
          <ac:spMkLst>
            <pc:docMk/>
            <pc:sldMk cId="3082770107" sldId="269"/>
            <ac:spMk id="2" creationId="{126758B0-3C6D-4399-B315-B01D07329916}"/>
          </ac:spMkLst>
        </pc:spChg>
        <pc:spChg chg="mod">
          <ac:chgData name="Carl Money" userId="8b169032-b970-46f9-8f34-ef31f480becf" providerId="ADAL" clId="{4590A061-6323-4CA7-8EC3-C781D3ACB0E8}" dt="2022-07-18T10:25:41.699" v="1056" actId="948"/>
          <ac:spMkLst>
            <pc:docMk/>
            <pc:sldMk cId="3082770107" sldId="269"/>
            <ac:spMk id="3" creationId="{9B6F2C8B-11EA-4FEC-986F-3E634AE49D31}"/>
          </ac:spMkLst>
        </pc:spChg>
      </pc:sldChg>
      <pc:sldChg chg="modSp add mod">
        <pc:chgData name="Carl Money" userId="8b169032-b970-46f9-8f34-ef31f480becf" providerId="ADAL" clId="{4590A061-6323-4CA7-8EC3-C781D3ACB0E8}" dt="2022-07-18T10:14:54.362" v="1019" actId="2710"/>
        <pc:sldMkLst>
          <pc:docMk/>
          <pc:sldMk cId="2923575351" sldId="270"/>
        </pc:sldMkLst>
        <pc:spChg chg="mod">
          <ac:chgData name="Carl Money" userId="8b169032-b970-46f9-8f34-ef31f480becf" providerId="ADAL" clId="{4590A061-6323-4CA7-8EC3-C781D3ACB0E8}" dt="2022-07-18T10:14:54.362" v="1019" actId="2710"/>
          <ac:spMkLst>
            <pc:docMk/>
            <pc:sldMk cId="2923575351" sldId="270"/>
            <ac:spMk id="3" creationId="{9B6F2C8B-11EA-4FEC-986F-3E634AE49D31}"/>
          </ac:spMkLst>
        </pc:spChg>
      </pc:sldChg>
      <pc:sldChg chg="modSp add mod">
        <pc:chgData name="Carl Money" userId="8b169032-b970-46f9-8f34-ef31f480becf" providerId="ADAL" clId="{4590A061-6323-4CA7-8EC3-C781D3ACB0E8}" dt="2022-07-18T10:27:22.241" v="1061" actId="13926"/>
        <pc:sldMkLst>
          <pc:docMk/>
          <pc:sldMk cId="625702852" sldId="271"/>
        </pc:sldMkLst>
        <pc:spChg chg="mod">
          <ac:chgData name="Carl Money" userId="8b169032-b970-46f9-8f34-ef31f480becf" providerId="ADAL" clId="{4590A061-6323-4CA7-8EC3-C781D3ACB0E8}" dt="2022-07-18T10:27:22.241" v="1061" actId="13926"/>
          <ac:spMkLst>
            <pc:docMk/>
            <pc:sldMk cId="625702852" sldId="271"/>
            <ac:spMk id="3" creationId="{9B6F2C8B-11EA-4FEC-986F-3E634AE49D31}"/>
          </ac:spMkLst>
        </pc:spChg>
      </pc:sldChg>
      <pc:sldChg chg="modSp">
        <pc:chgData name="Carl Money" userId="8b169032-b970-46f9-8f34-ef31f480becf" providerId="ADAL" clId="{4590A061-6323-4CA7-8EC3-C781D3ACB0E8}" dt="2022-07-18T10:29:48.560" v="1065"/>
        <pc:sldMkLst>
          <pc:docMk/>
          <pc:sldMk cId="2731039048" sldId="286"/>
        </pc:sldMkLst>
        <pc:spChg chg="mod">
          <ac:chgData name="Carl Money" userId="8b169032-b970-46f9-8f34-ef31f480becf" providerId="ADAL" clId="{4590A061-6323-4CA7-8EC3-C781D3ACB0E8}" dt="2022-07-18T10:29:34.307" v="1064"/>
          <ac:spMkLst>
            <pc:docMk/>
            <pc:sldMk cId="2731039048" sldId="286"/>
            <ac:spMk id="4" creationId="{04BD647B-FAD5-4243-B3DF-9DEB0F34F9B8}"/>
          </ac:spMkLst>
        </pc:spChg>
        <pc:spChg chg="mod">
          <ac:chgData name="Carl Money" userId="8b169032-b970-46f9-8f34-ef31f480becf" providerId="ADAL" clId="{4590A061-6323-4CA7-8EC3-C781D3ACB0E8}" dt="2022-07-18T10:29:09.146" v="1062"/>
          <ac:spMkLst>
            <pc:docMk/>
            <pc:sldMk cId="2731039048" sldId="286"/>
            <ac:spMk id="5" creationId="{45F388D8-F013-428C-B645-0E5B7FCC8E54}"/>
          </ac:spMkLst>
        </pc:spChg>
        <pc:spChg chg="mod">
          <ac:chgData name="Carl Money" userId="8b169032-b970-46f9-8f34-ef31f480becf" providerId="ADAL" clId="{4590A061-6323-4CA7-8EC3-C781D3ACB0E8}" dt="2022-07-18T10:29:22.271" v="1063"/>
          <ac:spMkLst>
            <pc:docMk/>
            <pc:sldMk cId="2731039048" sldId="286"/>
            <ac:spMk id="6" creationId="{340AA5E4-7A2A-4ED0-BDBA-8B2110858250}"/>
          </ac:spMkLst>
        </pc:spChg>
        <pc:spChg chg="mod">
          <ac:chgData name="Carl Money" userId="8b169032-b970-46f9-8f34-ef31f480becf" providerId="ADAL" clId="{4590A061-6323-4CA7-8EC3-C781D3ACB0E8}" dt="2022-07-18T10:29:48.560" v="1065"/>
          <ac:spMkLst>
            <pc:docMk/>
            <pc:sldMk cId="2731039048" sldId="286"/>
            <ac:spMk id="7" creationId="{BC55A0F4-350B-438A-9067-E0CD9EF72465}"/>
          </ac:spMkLst>
        </pc:spChg>
      </pc:sldChg>
      <pc:sldChg chg="modSp add mod">
        <pc:chgData name="Carl Money" userId="8b169032-b970-46f9-8f34-ef31f480becf" providerId="ADAL" clId="{4590A061-6323-4CA7-8EC3-C781D3ACB0E8}" dt="2022-07-18T10:30:39.331" v="1097" actId="20577"/>
        <pc:sldMkLst>
          <pc:docMk/>
          <pc:sldMk cId="2115226059" sldId="287"/>
        </pc:sldMkLst>
        <pc:spChg chg="mod">
          <ac:chgData name="Carl Money" userId="8b169032-b970-46f9-8f34-ef31f480becf" providerId="ADAL" clId="{4590A061-6323-4CA7-8EC3-C781D3ACB0E8}" dt="2022-07-18T10:30:39.331" v="1097" actId="20577"/>
          <ac:spMkLst>
            <pc:docMk/>
            <pc:sldMk cId="2115226059" sldId="287"/>
            <ac:spMk id="4" creationId="{04BD647B-FAD5-4243-B3DF-9DEB0F34F9B8}"/>
          </ac:spMkLst>
        </pc:spChg>
        <pc:spChg chg="mod">
          <ac:chgData name="Carl Money" userId="8b169032-b970-46f9-8f34-ef31f480becf" providerId="ADAL" clId="{4590A061-6323-4CA7-8EC3-C781D3ACB0E8}" dt="2022-07-18T10:30:32.511" v="1072"/>
          <ac:spMkLst>
            <pc:docMk/>
            <pc:sldMk cId="2115226059" sldId="287"/>
            <ac:spMk id="7" creationId="{BC55A0F4-350B-438A-9067-E0CD9EF72465}"/>
          </ac:spMkLst>
        </pc:spChg>
      </pc:sldChg>
      <pc:sldChg chg="modSp add mod ord">
        <pc:chgData name="Carl Money" userId="8b169032-b970-46f9-8f34-ef31f480becf" providerId="ADAL" clId="{4590A061-6323-4CA7-8EC3-C781D3ACB0E8}" dt="2022-07-18T10:32:59.958" v="1510" actId="20577"/>
        <pc:sldMkLst>
          <pc:docMk/>
          <pc:sldMk cId="318972865" sldId="288"/>
        </pc:sldMkLst>
        <pc:spChg chg="mod">
          <ac:chgData name="Carl Money" userId="8b169032-b970-46f9-8f34-ef31f480becf" providerId="ADAL" clId="{4590A061-6323-4CA7-8EC3-C781D3ACB0E8}" dt="2022-07-18T10:31:03.031" v="1128" actId="20577"/>
          <ac:spMkLst>
            <pc:docMk/>
            <pc:sldMk cId="318972865" sldId="288"/>
            <ac:spMk id="2" creationId="{126758B0-3C6D-4399-B315-B01D07329916}"/>
          </ac:spMkLst>
        </pc:spChg>
        <pc:spChg chg="mod">
          <ac:chgData name="Carl Money" userId="8b169032-b970-46f9-8f34-ef31f480becf" providerId="ADAL" clId="{4590A061-6323-4CA7-8EC3-C781D3ACB0E8}" dt="2022-07-18T10:32:59.958" v="1510" actId="20577"/>
          <ac:spMkLst>
            <pc:docMk/>
            <pc:sldMk cId="318972865" sldId="288"/>
            <ac:spMk id="3" creationId="{9B6F2C8B-11EA-4FEC-986F-3E634AE49D31}"/>
          </ac:spMkLst>
        </pc:spChg>
      </pc:sldChg>
      <pc:sldChg chg="modSp add mod ord">
        <pc:chgData name="Carl Money" userId="8b169032-b970-46f9-8f34-ef31f480becf" providerId="ADAL" clId="{4590A061-6323-4CA7-8EC3-C781D3ACB0E8}" dt="2022-07-18T10:40:32.065" v="1692" actId="5793"/>
        <pc:sldMkLst>
          <pc:docMk/>
          <pc:sldMk cId="2990720081" sldId="289"/>
        </pc:sldMkLst>
        <pc:spChg chg="mod">
          <ac:chgData name="Carl Money" userId="8b169032-b970-46f9-8f34-ef31f480becf" providerId="ADAL" clId="{4590A061-6323-4CA7-8EC3-C781D3ACB0E8}" dt="2022-07-18T10:33:21.719" v="1530" actId="20577"/>
          <ac:spMkLst>
            <pc:docMk/>
            <pc:sldMk cId="2990720081" sldId="289"/>
            <ac:spMk id="2" creationId="{126758B0-3C6D-4399-B315-B01D07329916}"/>
          </ac:spMkLst>
        </pc:spChg>
        <pc:spChg chg="mod">
          <ac:chgData name="Carl Money" userId="8b169032-b970-46f9-8f34-ef31f480becf" providerId="ADAL" clId="{4590A061-6323-4CA7-8EC3-C781D3ACB0E8}" dt="2022-07-18T10:40:32.065" v="1692" actId="5793"/>
          <ac:spMkLst>
            <pc:docMk/>
            <pc:sldMk cId="2990720081" sldId="289"/>
            <ac:spMk id="3" creationId="{9B6F2C8B-11EA-4FEC-986F-3E634AE49D31}"/>
          </ac:spMkLst>
        </pc:spChg>
      </pc:sldChg>
    </pc:docChg>
  </pc:docChgLst>
  <pc:docChgLst>
    <pc:chgData name="Carl Money" userId="8b169032-b970-46f9-8f34-ef31f480becf" providerId="ADAL" clId="{09F82402-4794-455E-80E8-CD9B2AA103A6}"/>
    <pc:docChg chg="modSld">
      <pc:chgData name="Carl Money" userId="8b169032-b970-46f9-8f34-ef31f480becf" providerId="ADAL" clId="{09F82402-4794-455E-80E8-CD9B2AA103A6}" dt="2022-07-18T08:27:31.758" v="20" actId="20577"/>
      <pc:docMkLst>
        <pc:docMk/>
      </pc:docMkLst>
      <pc:sldChg chg="modSp mod">
        <pc:chgData name="Carl Money" userId="8b169032-b970-46f9-8f34-ef31f480becf" providerId="ADAL" clId="{09F82402-4794-455E-80E8-CD9B2AA103A6}" dt="2022-07-18T08:27:14.895" v="4" actId="20577"/>
        <pc:sldMkLst>
          <pc:docMk/>
          <pc:sldMk cId="4204194662" sldId="256"/>
        </pc:sldMkLst>
        <pc:spChg chg="mod">
          <ac:chgData name="Carl Money" userId="8b169032-b970-46f9-8f34-ef31f480becf" providerId="ADAL" clId="{09F82402-4794-455E-80E8-CD9B2AA103A6}" dt="2022-07-18T08:27:14.895" v="4" actId="20577"/>
          <ac:spMkLst>
            <pc:docMk/>
            <pc:sldMk cId="4204194662" sldId="256"/>
            <ac:spMk id="3" creationId="{41ACF74A-4795-47B4-BFAC-1BE8028B4E4F}"/>
          </ac:spMkLst>
        </pc:spChg>
      </pc:sldChg>
      <pc:sldChg chg="modSp mod">
        <pc:chgData name="Carl Money" userId="8b169032-b970-46f9-8f34-ef31f480becf" providerId="ADAL" clId="{09F82402-4794-455E-80E8-CD9B2AA103A6}" dt="2022-07-18T08:27:31.758" v="20" actId="20577"/>
        <pc:sldMkLst>
          <pc:docMk/>
          <pc:sldMk cId="3577726453" sldId="258"/>
        </pc:sldMkLst>
        <pc:spChg chg="mod">
          <ac:chgData name="Carl Money" userId="8b169032-b970-46f9-8f34-ef31f480becf" providerId="ADAL" clId="{09F82402-4794-455E-80E8-CD9B2AA103A6}" dt="2022-07-18T08:27:31.758" v="20" actId="20577"/>
          <ac:spMkLst>
            <pc:docMk/>
            <pc:sldMk cId="3577726453" sldId="258"/>
            <ac:spMk id="3" creationId="{9B6F2C8B-11EA-4FEC-986F-3E634AE49D31}"/>
          </ac:spMkLst>
        </pc:spChg>
      </pc:sldChg>
    </pc:docChg>
  </pc:docChgLst>
  <pc:docChgLst>
    <pc:chgData name="Carl Money" userId="8b169032-b970-46f9-8f34-ef31f480becf" providerId="ADAL" clId="{09EC70F4-07D3-4A72-B902-CA137DF700E3}"/>
    <pc:docChg chg="modSld">
      <pc:chgData name="Carl Money" userId="8b169032-b970-46f9-8f34-ef31f480becf" providerId="ADAL" clId="{09EC70F4-07D3-4A72-B902-CA137DF700E3}" dt="2021-05-20T09:46:46.831" v="106" actId="20577"/>
      <pc:docMkLst>
        <pc:docMk/>
      </pc:docMkLst>
      <pc:sldChg chg="modAnim">
        <pc:chgData name="Carl Money" userId="8b169032-b970-46f9-8f34-ef31f480becf" providerId="ADAL" clId="{09EC70F4-07D3-4A72-B902-CA137DF700E3}" dt="2021-05-20T09:44:57.583" v="1"/>
        <pc:sldMkLst>
          <pc:docMk/>
          <pc:sldMk cId="1970123284" sldId="257"/>
        </pc:sldMkLst>
      </pc:sldChg>
      <pc:sldChg chg="modSp">
        <pc:chgData name="Carl Money" userId="8b169032-b970-46f9-8f34-ef31f480becf" providerId="ADAL" clId="{09EC70F4-07D3-4A72-B902-CA137DF700E3}" dt="2021-05-20T09:46:46.831" v="106" actId="20577"/>
        <pc:sldMkLst>
          <pc:docMk/>
          <pc:sldMk cId="3577726453" sldId="258"/>
        </pc:sldMkLst>
        <pc:spChg chg="mod">
          <ac:chgData name="Carl Money" userId="8b169032-b970-46f9-8f34-ef31f480becf" providerId="ADAL" clId="{09EC70F4-07D3-4A72-B902-CA137DF700E3}" dt="2021-05-20T09:45:02.474" v="6" actId="20577"/>
          <ac:spMkLst>
            <pc:docMk/>
            <pc:sldMk cId="3577726453" sldId="258"/>
            <ac:spMk id="2" creationId="{126758B0-3C6D-4399-B315-B01D07329916}"/>
          </ac:spMkLst>
        </pc:spChg>
        <pc:spChg chg="mod">
          <ac:chgData name="Carl Money" userId="8b169032-b970-46f9-8f34-ef31f480becf" providerId="ADAL" clId="{09EC70F4-07D3-4A72-B902-CA137DF700E3}" dt="2021-05-20T09:46:46.831" v="106" actId="20577"/>
          <ac:spMkLst>
            <pc:docMk/>
            <pc:sldMk cId="3577726453" sldId="258"/>
            <ac:spMk id="3" creationId="{9B6F2C8B-11EA-4FEC-986F-3E634AE49D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A331-7ADD-4391-8CA5-606C9BFD26F5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16CE-1862-465F-9912-D0001C1A0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67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AE991-F138-4FD8-982E-957F3CA6A0F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AB7D-FC04-41BF-88F7-E47891A06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11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</a:t>
            </a:r>
            <a:r>
              <a:rPr lang="en-GB" dirty="0" err="1"/>
              <a:t>sql</a:t>
            </a:r>
            <a:r>
              <a:rPr lang="en-GB" dirty="0"/>
              <a:t> training session</a:t>
            </a:r>
          </a:p>
          <a:p>
            <a:r>
              <a:rPr lang="en-GB" dirty="0"/>
              <a:t>Not suitable for people with YTD extract</a:t>
            </a:r>
          </a:p>
        </p:txBody>
      </p:sp>
    </p:spTree>
    <p:extLst>
      <p:ext uri="{BB962C8B-B14F-4D97-AF65-F5344CB8AC3E}">
        <p14:creationId xmlns:p14="http://schemas.microsoft.com/office/powerpoint/2010/main" val="280201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4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61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368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48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99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87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Person counts will increase as a person can be recorded against multiple providers</a:t>
            </a:r>
          </a:p>
        </p:txBody>
      </p:sp>
    </p:spTree>
    <p:extLst>
      <p:ext uri="{BB962C8B-B14F-4D97-AF65-F5344CB8AC3E}">
        <p14:creationId xmlns:p14="http://schemas.microsoft.com/office/powerpoint/2010/main" val="79789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 counts will increase as a person can be recorded against multiple CCGs</a:t>
            </a:r>
          </a:p>
        </p:txBody>
      </p:sp>
    </p:spTree>
    <p:extLst>
      <p:ext uri="{BB962C8B-B14F-4D97-AF65-F5344CB8AC3E}">
        <p14:creationId xmlns:p14="http://schemas.microsoft.com/office/powerpoint/2010/main" val="1348953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 counts will increase as a person can be recorded against multiple demographic codes</a:t>
            </a:r>
          </a:p>
        </p:txBody>
      </p:sp>
    </p:spTree>
    <p:extLst>
      <p:ext uri="{BB962C8B-B14F-4D97-AF65-F5344CB8AC3E}">
        <p14:creationId xmlns:p14="http://schemas.microsoft.com/office/powerpoint/2010/main" val="57705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562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47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4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8E90-F652-4B40-BD0B-1F8BC7EB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5" y="4209426"/>
            <a:ext cx="9144000" cy="60111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7CE30-6632-4A18-9007-59691A06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4843667"/>
            <a:ext cx="9144000" cy="4663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8E0D45E-0B97-4E29-8499-AB2B710EB4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5749" y="365910"/>
            <a:ext cx="1308943" cy="528611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A426801C-6EF1-44D5-BB49-CF9B1BD26219}"/>
              </a:ext>
            </a:extLst>
          </p:cNvPr>
          <p:cNvSpPr txBox="1"/>
          <p:nvPr userDrawn="1"/>
        </p:nvSpPr>
        <p:spPr>
          <a:xfrm>
            <a:off x="4099560" y="5714168"/>
            <a:ext cx="3992880" cy="4064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NHS England and NHS Improvement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16">
            <a:extLst>
              <a:ext uri="{FF2B5EF4-FFF2-40B4-BE49-F238E27FC236}">
                <a16:creationId xmlns:a16="http://schemas.microsoft.com/office/drawing/2014/main" id="{2E504B7B-6AD1-45D7-8AE3-FA3C863D3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13677"/>
            <a:ext cx="12211879" cy="4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2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CB08CE-B749-4A34-8E38-256DAB23FDA3}"/>
              </a:ext>
            </a:extLst>
          </p:cNvPr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22B34758-9E88-47CF-97D6-6500D97D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1037979"/>
            <a:ext cx="10641498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4C2919C-3AD4-436F-A0CC-4F48C43AA5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1878" y="1833143"/>
            <a:ext cx="10641498" cy="224412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4" name="Picture 1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84323AA-9573-44A2-B321-13F3CEFFC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5749" y="365910"/>
            <a:ext cx="1308943" cy="528611"/>
          </a:xfrm>
          <a:prstGeom prst="rect">
            <a:avLst/>
          </a:prstGeom>
        </p:spPr>
      </p:pic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AB091A9-979F-438D-A004-40CFB3EAC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013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963A1-AC6C-45E8-9A5E-5724DC43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ACFE-E4D6-411B-9ADC-FFC9D7DB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F1BF-AB6C-4EA7-A16A-0C6C9EFA1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3CFA-4DDC-43FC-968A-540737FDA836}" type="datetimeFigureOut">
              <a:rPr lang="en-GB" smtClean="0"/>
              <a:t>18/07/2022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E0E1F-777F-42FA-A4A2-32020849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28B-BDF3-45C3-92FF-6562C624C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C886-343C-4B72-AFE6-F0497CBE7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8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sengland/MHS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gital.nhs.uk/data-and-information/data-collections-and-data-sets/data-sets/mental-health-services-data-set/tools-and-guidance/v5.0" TargetMode="External"/><Relationship Id="rId4" Type="http://schemas.openxmlformats.org/officeDocument/2006/relationships/hyperlink" Target="https://digital.nhs.uk/data-and-information/data-collections-and-data-sets/data-sets/mental-health-services-data-set/statistics-and-repor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7088-92C9-416A-97D1-EAC634068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Mental Health Services Data Set (MHSDS)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CF74A-4795-47B4-BFAC-1BE8028B4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4843667"/>
            <a:ext cx="9144000" cy="802124"/>
          </a:xfrm>
        </p:spPr>
        <p:txBody>
          <a:bodyPr>
            <a:normAutofit/>
          </a:bodyPr>
          <a:lstStyle/>
          <a:p>
            <a:r>
              <a:rPr lang="en-GB" dirty="0"/>
              <a:t>Training session three</a:t>
            </a:r>
          </a:p>
          <a:p>
            <a:r>
              <a:rPr lang="en-GB" dirty="0"/>
              <a:t>Carl Money – Senior Analytical Manager (Mental Health)</a:t>
            </a:r>
          </a:p>
        </p:txBody>
      </p:sp>
    </p:spTree>
    <p:extLst>
      <p:ext uri="{BB962C8B-B14F-4D97-AF65-F5344CB8AC3E}">
        <p14:creationId xmlns:p14="http://schemas.microsoft.com/office/powerpoint/2010/main" val="420419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two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647B-FAD5-4243-B3DF-9DEB0F34F9B8}"/>
              </a:ext>
            </a:extLst>
          </p:cNvPr>
          <p:cNvSpPr/>
          <p:nvPr/>
        </p:nvSpPr>
        <p:spPr>
          <a:xfrm>
            <a:off x="3715226" y="2459330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Querying – over multiple periods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388D8-F013-428C-B645-0E5B7FCC8E54}"/>
              </a:ext>
            </a:extLst>
          </p:cNvPr>
          <p:cNvSpPr/>
          <p:nvPr/>
        </p:nvSpPr>
        <p:spPr>
          <a:xfrm>
            <a:off x="89527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Querying – monthly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AA5E4-7A2A-4ED0-BDBA-8B2110858250}"/>
              </a:ext>
            </a:extLst>
          </p:cNvPr>
          <p:cNvSpPr/>
          <p:nvPr/>
        </p:nvSpPr>
        <p:spPr>
          <a:xfrm>
            <a:off x="6535175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Suppression and data sharing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5A0F4-350B-438A-9067-E0CD9EF72465}"/>
              </a:ext>
            </a:extLst>
          </p:cNvPr>
          <p:cNvSpPr/>
          <p:nvPr/>
        </p:nvSpPr>
        <p:spPr>
          <a:xfrm>
            <a:off x="9355124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276004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– over multiple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more challenging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can change between months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 to identify the latest record and go from there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0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- over multiple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1649628"/>
            <a:ext cx="10942984" cy="50095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447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ReportingPeriodStartDate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RecordNumber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UniqServReqID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UniqHospProvSpellID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StartDateHospProvSpell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DischDateHospProvSpell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UniqServReqID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UniqHospProvSpellID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Der_HospSpellRecordOrder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#HospOrder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[MHS501HospProvSpell] 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MHSDS_SubmissionFlags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] f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Der_IsLatest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'Y'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1462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1464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-- Jan to Mar 2022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- over multiple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1848678"/>
            <a:ext cx="10641498" cy="44825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657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StartDateHospProvSpell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ReportingPeriodStartDate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Admissions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657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StartDateHospProvSpell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ReportingPeriodStartDate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PeopleAdmitted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657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DischDateHospProvSpell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ReportingPeriodStartDate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Discharges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657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DischDateHospProvSpell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ReportingPeriodStartDate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PeopleDischarged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#HospOrder 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Der_HospSpellRecordOrder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7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- over multiple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1848678"/>
            <a:ext cx="10641498" cy="448254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6575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EthnicCategory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536575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OrgIDProv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536575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OrgIDCCGRes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536575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StartDateHospProvSpell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ReportingPeriodStartDate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Admissions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6575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StartDateHospProvSpell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ReportingPeriodStartDate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PeopleAdmitted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6575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DischDateHospProvSpell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ReportingPeriodStartDate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Discharges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6575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DischDateHospProvSpell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ReportingPeriodStartDate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PeopleDischarged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#HospOrder 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INNER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JOIN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[NHSE_MHSDS]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dbo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[MHS001MPI] m 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RecordNumber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RecordNumber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Der_HospSpellRecordOrder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0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two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647B-FAD5-4243-B3DF-9DEB0F34F9B8}"/>
              </a:ext>
            </a:extLst>
          </p:cNvPr>
          <p:cNvSpPr/>
          <p:nvPr/>
        </p:nvSpPr>
        <p:spPr>
          <a:xfrm>
            <a:off x="6539291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Suppression and data sharing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388D8-F013-428C-B645-0E5B7FCC8E54}"/>
              </a:ext>
            </a:extLst>
          </p:cNvPr>
          <p:cNvSpPr/>
          <p:nvPr/>
        </p:nvSpPr>
        <p:spPr>
          <a:xfrm>
            <a:off x="89527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Querying – monthly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AA5E4-7A2A-4ED0-BDBA-8B2110858250}"/>
              </a:ext>
            </a:extLst>
          </p:cNvPr>
          <p:cNvSpPr/>
          <p:nvPr/>
        </p:nvSpPr>
        <p:spPr>
          <a:xfrm>
            <a:off x="372345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Querying – over multiple periods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5A0F4-350B-438A-9067-E0CD9EF72465}"/>
              </a:ext>
            </a:extLst>
          </p:cNvPr>
          <p:cNvSpPr/>
          <p:nvPr/>
        </p:nvSpPr>
        <p:spPr>
          <a:xfrm>
            <a:off x="9355124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273103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Suppression and 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 number suppression must be applied where data leaves NHS England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Strongly advise all data has small number suppression applied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Suppression rules are follows: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England level – data is unrounded and unsuppressed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 level geographies:</a:t>
            </a:r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values 0 – 4 are suppressed</a:t>
            </a:r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values are rounded to the nearest five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two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647B-FAD5-4243-B3DF-9DEB0F34F9B8}"/>
              </a:ext>
            </a:extLst>
          </p:cNvPr>
          <p:cNvSpPr/>
          <p:nvPr/>
        </p:nvSpPr>
        <p:spPr>
          <a:xfrm>
            <a:off x="937981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Further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388D8-F013-428C-B645-0E5B7FCC8E54}"/>
              </a:ext>
            </a:extLst>
          </p:cNvPr>
          <p:cNvSpPr/>
          <p:nvPr/>
        </p:nvSpPr>
        <p:spPr>
          <a:xfrm>
            <a:off x="89527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Querying – monthly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AA5E4-7A2A-4ED0-BDBA-8B2110858250}"/>
              </a:ext>
            </a:extLst>
          </p:cNvPr>
          <p:cNvSpPr/>
          <p:nvPr/>
        </p:nvSpPr>
        <p:spPr>
          <a:xfrm>
            <a:off x="372345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Querying – over multiple periods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5A0F4-350B-438A-9067-E0CD9EF72465}"/>
              </a:ext>
            </a:extLst>
          </p:cNvPr>
          <p:cNvSpPr/>
          <p:nvPr/>
        </p:nvSpPr>
        <p:spPr>
          <a:xfrm>
            <a:off x="655163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Suppression and data sharing</a:t>
            </a:r>
          </a:p>
        </p:txBody>
      </p:sp>
    </p:spTree>
    <p:extLst>
      <p:ext uri="{BB962C8B-B14F-4D97-AF65-F5344CB8AC3E}">
        <p14:creationId xmlns:p14="http://schemas.microsoft.com/office/powerpoint/2010/main" val="211522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NHSE MHSDS GitHub page: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https://github.com/nhsengland/MHSDS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NHSD Meta data file: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https://digital.nhs.uk/data-and-information/data-collections-and-data-sets/data-sets/mental-health-services-data-set/statistics-and-reports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NHS D data set guide and specs: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https://digital.nhs.uk/data-and-information/data-collections-and-data-sets/data-sets/mental-health-services-data-set/tools-and-guidance/v5.0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6"/>
            <a:ext cx="10641498" cy="224412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one – introduction to the data set</a:t>
            </a:r>
          </a:p>
          <a:p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two – the MHSDS in the National Commissioning Data Repository (NCDR)</a:t>
            </a:r>
          </a:p>
          <a:p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three – querying the MHSDS</a:t>
            </a:r>
          </a:p>
        </p:txBody>
      </p:sp>
    </p:spTree>
    <p:extLst>
      <p:ext uri="{BB962C8B-B14F-4D97-AF65-F5344CB8AC3E}">
        <p14:creationId xmlns:p14="http://schemas.microsoft.com/office/powerpoint/2010/main" val="19701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5EB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three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647B-FAD5-4243-B3DF-9DEB0F34F9B8}"/>
              </a:ext>
            </a:extLst>
          </p:cNvPr>
          <p:cNvSpPr/>
          <p:nvPr/>
        </p:nvSpPr>
        <p:spPr>
          <a:xfrm>
            <a:off x="895278" y="2459332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Querying – monthly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388D8-F013-428C-B645-0E5B7FCC8E54}"/>
              </a:ext>
            </a:extLst>
          </p:cNvPr>
          <p:cNvSpPr/>
          <p:nvPr/>
        </p:nvSpPr>
        <p:spPr>
          <a:xfrm>
            <a:off x="3715227" y="2459333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Querying – over multiple periods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AA5E4-7A2A-4ED0-BDBA-8B2110858250}"/>
              </a:ext>
            </a:extLst>
          </p:cNvPr>
          <p:cNvSpPr/>
          <p:nvPr/>
        </p:nvSpPr>
        <p:spPr>
          <a:xfrm>
            <a:off x="6535175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Suppression and data sharing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5A0F4-350B-438A-9067-E0CD9EF72465}"/>
              </a:ext>
            </a:extLst>
          </p:cNvPr>
          <p:cNvSpPr/>
          <p:nvPr/>
        </p:nvSpPr>
        <p:spPr>
          <a:xfrm>
            <a:off x="9355124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6315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- monthly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simplest analysis from the MHSDS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Works with the monthly ‘chunks’ of data in the MHSDS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Forms the bulk of analysis we produce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3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- monthly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1848679"/>
            <a:ext cx="10641498" cy="405601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354013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354013">
              <a:buNone/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	COUNT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UniqServReqID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Referrals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  <a:tabLst>
                <a:tab pos="354013" algn="l"/>
              </a:tabLst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	COUNT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People</a:t>
            </a:r>
          </a:p>
          <a:p>
            <a:pPr marL="0" lv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[MHS101Referral] r</a:t>
            </a:r>
          </a:p>
          <a:p>
            <a:pPr marL="0" lvl="0" indent="0">
              <a:buNone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MHSDS_SubmissionFlags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f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Der_IsLatest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'Y’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7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- monthly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1848679"/>
            <a:ext cx="10641498" cy="40560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OrgIDProv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UniqServReqID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Referrals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People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[MHS101Referral] r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MHSDS_SubmissionFlags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f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Der_IsLatest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'Y'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OrgIDProv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- monthly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1848678"/>
            <a:ext cx="10641498" cy="4273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OrgIDCCGRes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UniqServReqID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Referrals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People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[MHS101Referral] r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INNER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JOIN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[NHSE_MHSDS]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dbo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[MHS001MPI] m 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RecordNumber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RecordNumber</a:t>
            </a:r>
            <a:endParaRPr lang="en-GB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MHSDS_SubmissionFlags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f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Der_IsLatest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'Y'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OrgIDCCGRes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OrgIDCCGRes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5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- monthly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1848678"/>
            <a:ext cx="10641498" cy="42738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357188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OrgIDCCGRes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57188" indent="0">
              <a:buNone/>
            </a:pP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AgeServReferRecDate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EthnicCategory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UniqServReqID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Referrals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People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[MHS101Referral] r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[MHS001MPI] m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RecordNumber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MHSDS_SubmissionFlags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f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Der_IsLatest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'Y'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OrgIDCCGRes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AgeServReferRecDate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 lang="en-GB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EthnicCategory</a:t>
            </a:r>
            <a:endParaRPr lang="en-GB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2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- monthly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1848678"/>
            <a:ext cx="10641498" cy="42738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447675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OrgIDCCGRes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47675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AgeServReferRecDate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EthnicCategory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GB" sz="1200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ServTeamTypeRefToMH</a:t>
            </a:r>
            <a:r>
              <a:rPr lang="en-GB" sz="12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UniqServReqID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Referrals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GB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People</a:t>
            </a:r>
          </a:p>
          <a:p>
            <a:pPr marL="0" indent="0">
              <a:buNone/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[MHS101Referral] r</a:t>
            </a:r>
          </a:p>
          <a:p>
            <a:pPr marL="0" indent="0">
              <a:buNone/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[MHS001MPI] m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RecordNumber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RecordNumber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LEFT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JOIN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[NHSE_MHSDS]</a:t>
            </a:r>
            <a:r>
              <a:rPr lang="en-GB" sz="12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dbo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[MHS102ServiceTypeReferredTo] s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RecordNumber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GB" sz="1200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RecordNumber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AND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UniqServReqID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GB" sz="1200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UniqServReqID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MHSDS_SubmissionFlags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] f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Der_IsLatest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'Y'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OrgIDCCGRes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AgeServReferRecDate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EthnicCategory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GB" sz="1200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ServTeamTypeRefToMH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65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824154017C5C4084C585B003F9199E" ma:contentTypeVersion="12" ma:contentTypeDescription="Create a new document." ma:contentTypeScope="" ma:versionID="0baad468adf62066c819843e605d951c">
  <xsd:schema xmlns:xsd="http://www.w3.org/2001/XMLSchema" xmlns:xs="http://www.w3.org/2001/XMLSchema" xmlns:p="http://schemas.microsoft.com/office/2006/metadata/properties" xmlns:ns2="af14f022-0ccd-4f26-83d1-05ac0174543b" xmlns:ns3="824ea158-d237-4f5c-9dc2-2d896c19bab1" targetNamespace="http://schemas.microsoft.com/office/2006/metadata/properties" ma:root="true" ma:fieldsID="9317d2dda8c2625ded719ae95fb7a27c" ns2:_="" ns3:_="">
    <xsd:import namespace="af14f022-0ccd-4f26-83d1-05ac0174543b"/>
    <xsd:import namespace="824ea158-d237-4f5c-9dc2-2d896c19ba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4f022-0ccd-4f26-83d1-05ac01745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4ea158-d237-4f5c-9dc2-2d896c19bab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333066-D95F-4DC9-8F45-8431A5C3C7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D9FD49-C1C5-400A-B04D-90A236984D1F}">
  <ds:schemaRefs>
    <ds:schemaRef ds:uri="http://schemas.microsoft.com/office/2006/documentManagement/types"/>
    <ds:schemaRef ds:uri="http://schemas.microsoft.com/office/infopath/2007/PartnerControls"/>
    <ds:schemaRef ds:uri="824ea158-d237-4f5c-9dc2-2d896c19bab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f14f022-0ccd-4f26-83d1-05ac0174543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992000-D666-4AFD-9842-B15F04B74E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4f022-0ccd-4f26-83d1-05ac0174543b"/>
    <ds:schemaRef ds:uri="824ea158-d237-4f5c-9dc2-2d896c19ba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1425</Words>
  <Application>Microsoft Office PowerPoint</Application>
  <PresentationFormat>Widescreen</PresentationFormat>
  <Paragraphs>174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Custom Design</vt:lpstr>
      <vt:lpstr>Mental Health Services Data Set (MHSDS)</vt:lpstr>
      <vt:lpstr>Training overview</vt:lpstr>
      <vt:lpstr>Session three overview</vt:lpstr>
      <vt:lpstr>Querying - monthly data</vt:lpstr>
      <vt:lpstr>Querying - monthly data</vt:lpstr>
      <vt:lpstr>Querying - monthly data</vt:lpstr>
      <vt:lpstr>Querying - monthly data</vt:lpstr>
      <vt:lpstr>Querying - monthly data</vt:lpstr>
      <vt:lpstr>Querying - monthly data</vt:lpstr>
      <vt:lpstr>Session two overview</vt:lpstr>
      <vt:lpstr>Querying – over multiple periods</vt:lpstr>
      <vt:lpstr>Querying - over multiple periods</vt:lpstr>
      <vt:lpstr>Querying - over multiple periods</vt:lpstr>
      <vt:lpstr>Querying - over multiple periods</vt:lpstr>
      <vt:lpstr>Session two overview</vt:lpstr>
      <vt:lpstr>Suppression and data sharing</vt:lpstr>
      <vt:lpstr>Session two overview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16.9</dc:title>
  <dc:creator>Craig Sanderson</dc:creator>
  <cp:lastModifiedBy>Carl Money</cp:lastModifiedBy>
  <cp:revision>96</cp:revision>
  <dcterms:created xsi:type="dcterms:W3CDTF">2017-05-03T08:06:17Z</dcterms:created>
  <dcterms:modified xsi:type="dcterms:W3CDTF">2022-07-18T20:33:06Z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0x01010010824154017C5C4084C585B003F9199E</vt:lpwstr>
  </property>
  <property fmtid="{D5CDD505-2E9C-101B-9397-08002B2CF9AE}" pid="3" name="TaxKeyword">
    <vt:lpwstr/>
  </property>
  <property fmtid="{D5CDD505-2E9C-101B-9397-08002B2CF9AE}" pid="4" name="Subject0">
    <vt:lpwstr/>
  </property>
  <property fmtid="{D5CDD505-2E9C-101B-9397-08002B2CF9AE}" pid="5" name="Document type0">
    <vt:lpwstr/>
  </property>
  <property fmtid="{D5CDD505-2E9C-101B-9397-08002B2CF9AE}" pid="6" name="WTTeamSiteDocumentType">
    <vt:lpwstr/>
  </property>
  <property fmtid="{D5CDD505-2E9C-101B-9397-08002B2CF9AE}" pid="7" name="WTTeamSiteDocumentTypeTaxHTField0">
    <vt:lpwstr/>
  </property>
  <property fmtid="{D5CDD505-2E9C-101B-9397-08002B2CF9AE}" pid="8" name="cebceaf3e3574cdab9f9dab6bbd34ddb">
    <vt:lpwstr/>
  </property>
  <property fmtid="{D5CDD505-2E9C-101B-9397-08002B2CF9AE}" pid="9" name="n2fe4ed80ae84f2cbc880662fe0a8735">
    <vt:lpwstr/>
  </property>
  <property fmtid="{D5CDD505-2E9C-101B-9397-08002B2CF9AE}" pid="10" name="TaxCatchAll">
    <vt:lpwstr/>
  </property>
  <property fmtid="{D5CDD505-2E9C-101B-9397-08002B2CF9AE}" pid="11" name="TaxKeywordTaxHTField">
    <vt:lpwstr/>
  </property>
</Properties>
</file>