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5" r:id="rId5"/>
  </p:sldIdLst>
  <p:sldSz cx="9144000" cy="6858000" type="screen4x3"/>
  <p:notesSz cx="6797675" cy="98567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4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890F25-5BCD-434C-B511-D007F3C54D88}" v="4" dt="2020-03-05T07:40:53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51" autoAdjust="0"/>
    <p:restoredTop sz="88229" autoAdjust="0"/>
  </p:normalViewPr>
  <p:slideViewPr>
    <p:cSldViewPr snapToGrid="0" snapToObjects="1">
      <p:cViewPr varScale="1">
        <p:scale>
          <a:sx n="76" d="100"/>
          <a:sy n="76" d="100"/>
        </p:scale>
        <p:origin x="1330" y="48"/>
      </p:cViewPr>
      <p:guideLst>
        <p:guide orient="horz" pos="1204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1D71F-2657-BF40-9BA8-1341E8D62F20}" type="datetime1">
              <a:rPr lang="en-GB" smtClean="0"/>
              <a:t>05/03/2020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EE869-81EB-AC4C-B612-80DE4181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45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A70F4-2FAD-3E41-BF6C-C5B1EEDE06E7}" type="datetime1">
              <a:rPr lang="en-GB" smtClean="0"/>
              <a:t>05/03/2020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1538"/>
            <a:ext cx="5438775" cy="44354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7A7B8-EAD2-9846-9761-91C91B5D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408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826" y="1402939"/>
            <a:ext cx="8286174" cy="3622520"/>
          </a:xfrm>
        </p:spPr>
        <p:txBody>
          <a:bodyPr anchor="t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 hasCustomPrompt="1"/>
          </p:nvPr>
        </p:nvSpPr>
        <p:spPr>
          <a:xfrm>
            <a:off x="457200" y="5025459"/>
            <a:ext cx="6812020" cy="9599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00">
                <a:solidFill>
                  <a:srgbClr val="00ADC6"/>
                </a:solidFill>
              </a:defRPr>
            </a:lvl1pPr>
          </a:lstStyle>
          <a:p>
            <a:pPr lvl="0"/>
            <a:r>
              <a:rPr lang="en-US" dirty="0"/>
              <a:t>Sub heading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457200" y="6459741"/>
            <a:ext cx="1819905" cy="2408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9"/>
          <p:cNvSpPr>
            <a:spLocks noGrp="1"/>
          </p:cNvSpPr>
          <p:nvPr>
            <p:ph sz="quarter" idx="11" hasCustomPrompt="1"/>
          </p:nvPr>
        </p:nvSpPr>
        <p:spPr>
          <a:xfrm>
            <a:off x="457200" y="5985383"/>
            <a:ext cx="4359965" cy="36103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600">
                <a:solidFill>
                  <a:srgbClr val="00ADC6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77" y="5517237"/>
            <a:ext cx="1222923" cy="9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8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a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766" y="279908"/>
            <a:ext cx="816864" cy="50901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9"/>
          <p:cNvSpPr>
            <a:spLocks noGrp="1"/>
          </p:cNvSpPr>
          <p:nvPr>
            <p:ph sz="quarter" idx="10" hasCustomPrompt="1"/>
          </p:nvPr>
        </p:nvSpPr>
        <p:spPr>
          <a:xfrm>
            <a:off x="457200" y="5025459"/>
            <a:ext cx="6812020" cy="9599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 heading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74826" y="1402939"/>
            <a:ext cx="8286174" cy="3622520"/>
          </a:xfrm>
        </p:spPr>
        <p:txBody>
          <a:bodyPr anchor="t">
            <a:no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9" name="Date Placeholder 3"/>
          <p:cNvSpPr txBox="1">
            <a:spLocks/>
          </p:cNvSpPr>
          <p:nvPr userDrawn="1"/>
        </p:nvSpPr>
        <p:spPr>
          <a:xfrm>
            <a:off x="457200" y="59853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77" y="5517237"/>
            <a:ext cx="1222923" cy="956325"/>
          </a:xfrm>
          <a:prstGeom prst="rect">
            <a:avLst/>
          </a:prstGeom>
        </p:spPr>
      </p:pic>
      <p:sp>
        <p:nvSpPr>
          <p:cNvPr id="10" name="Content Placeholder 19"/>
          <p:cNvSpPr>
            <a:spLocks noGrp="1"/>
          </p:cNvSpPr>
          <p:nvPr>
            <p:ph sz="quarter" idx="11" hasCustomPrompt="1"/>
          </p:nvPr>
        </p:nvSpPr>
        <p:spPr>
          <a:xfrm>
            <a:off x="457200" y="5985383"/>
            <a:ext cx="4359965" cy="36103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032" y="288437"/>
            <a:ext cx="1110549" cy="8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9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Untitled-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12" y="5487584"/>
            <a:ext cx="918569" cy="1003622"/>
          </a:xfrm>
          <a:prstGeom prst="rect">
            <a:avLst/>
          </a:prstGeom>
        </p:spPr>
      </p:pic>
      <p:sp>
        <p:nvSpPr>
          <p:cNvPr id="8" name="Content Placeholder 19"/>
          <p:cNvSpPr>
            <a:spLocks noGrp="1"/>
          </p:cNvSpPr>
          <p:nvPr>
            <p:ph sz="quarter" idx="10" hasCustomPrompt="1"/>
          </p:nvPr>
        </p:nvSpPr>
        <p:spPr>
          <a:xfrm>
            <a:off x="609600" y="4413336"/>
            <a:ext cx="6812020" cy="51401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12" name="Content Placeholder 19"/>
          <p:cNvSpPr>
            <a:spLocks noGrp="1"/>
          </p:cNvSpPr>
          <p:nvPr>
            <p:ph sz="quarter" idx="11" hasCustomPrompt="1"/>
          </p:nvPr>
        </p:nvSpPr>
        <p:spPr>
          <a:xfrm>
            <a:off x="609600" y="1837997"/>
            <a:ext cx="7111312" cy="24468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sz="3600" b="0" dirty="0">
                <a:solidFill>
                  <a:schemeClr val="bg1"/>
                </a:solidFill>
                <a:latin typeface="+mn-lt"/>
                <a:cs typeface="Arial"/>
              </a:rPr>
              <a:t>“You can use this slide to pull out a quote. Use point size 36.”</a:t>
            </a:r>
            <a:endParaRPr lang="en-US" sz="3600" b="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032" y="288437"/>
            <a:ext cx="1110549" cy="8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5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66C4C68-9C76-5449-BBA0-107A51179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1" y="749912"/>
            <a:ext cx="7356815" cy="6677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77" y="5517237"/>
            <a:ext cx="1222923" cy="9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8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no arrow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DE7D0A-5CC0-CD4F-AD63-02ED5F8284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80295"/>
            <a:ext cx="7841707" cy="395073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6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95"/>
            <a:ext cx="7841707" cy="395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61E112CC-F5C7-5E43-8EAA-F554FEB5E4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Date Placeholder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Arial"/>
                <a:ea typeface="+mn-ea"/>
                <a:cs typeface="Arial"/>
              </a:rPr>
              <a:t>www.england.nhs.uk</a:t>
            </a:r>
            <a:endParaRPr lang="en-GB" sz="1200" b="0" i="0" u="none" strike="noStrike" kern="1200" baseline="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457201" y="749912"/>
            <a:ext cx="7376429" cy="66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>
                <a:solidFill>
                  <a:schemeClr val="tx2"/>
                </a:solidFill>
                <a:latin typeface="+mj-lt"/>
                <a:cs typeface="Arial"/>
              </a:rPr>
              <a:t>Click</a:t>
            </a:r>
            <a:r>
              <a:rPr lang="en-GB" sz="3600" b="1" baseline="0" dirty="0">
                <a:solidFill>
                  <a:schemeClr val="tx2"/>
                </a:solidFill>
                <a:latin typeface="+mj-lt"/>
                <a:cs typeface="Arial"/>
              </a:rPr>
              <a:t> to edit the master title style</a:t>
            </a:r>
            <a:endParaRPr lang="en-GB" sz="3600" b="1" dirty="0">
              <a:solidFill>
                <a:schemeClr val="tx2"/>
              </a:solidFill>
              <a:latin typeface="+mj-lt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30" y="371210"/>
            <a:ext cx="927657" cy="7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8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80" r:id="rId3"/>
    <p:sldLayoutId id="2147483650" r:id="rId4"/>
    <p:sldLayoutId id="2147483678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lang="en-GB" sz="3600" b="1" i="0" kern="1200" baseline="0" smtClean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C4C68-9C76-5449-BBA0-107A51179E1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387962"/>
            <a:ext cx="7356815" cy="667725"/>
          </a:xfrm>
        </p:spPr>
        <p:txBody>
          <a:bodyPr/>
          <a:lstStyle/>
          <a:p>
            <a:r>
              <a:rPr lang="en-GB" dirty="0"/>
              <a:t>Progress to date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4907541" y="3569617"/>
            <a:ext cx="16896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6585986" y="3569617"/>
            <a:ext cx="16896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7999414" y="3569617"/>
            <a:ext cx="921302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>
            <a:stCxn id="123" idx="6"/>
          </p:cNvCxnSpPr>
          <p:nvPr/>
        </p:nvCxnSpPr>
        <p:spPr>
          <a:xfrm flipV="1">
            <a:off x="2453104" y="3569617"/>
            <a:ext cx="2446277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>
            <a:stCxn id="115" idx="6"/>
            <a:endCxn id="123" idx="6"/>
          </p:cNvCxnSpPr>
          <p:nvPr/>
        </p:nvCxnSpPr>
        <p:spPr>
          <a:xfrm>
            <a:off x="1021896" y="3569618"/>
            <a:ext cx="1431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152400" y="3569617"/>
            <a:ext cx="726621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c 112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605773" y="3224932"/>
            <a:ext cx="689371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879021" y="3498180"/>
            <a:ext cx="142875" cy="1428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789724" y="3408883"/>
            <a:ext cx="321469" cy="321470"/>
          </a:xfrm>
          <a:prstGeom prst="donut">
            <a:avLst>
              <a:gd name="adj" fmla="val 528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690070" y="3309229"/>
            <a:ext cx="520777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950459" y="3830007"/>
            <a:ext cx="0" cy="7750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903868" y="4586197"/>
            <a:ext cx="93180" cy="93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2036981" y="3224932"/>
            <a:ext cx="689372" cy="689371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2310229" y="3498180"/>
            <a:ext cx="142875" cy="14287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2220932" y="3408883"/>
            <a:ext cx="321469" cy="321470"/>
          </a:xfrm>
          <a:prstGeom prst="donut">
            <a:avLst>
              <a:gd name="adj" fmla="val 52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2121278" y="3309229"/>
            <a:ext cx="520777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2381668" y="2534188"/>
            <a:ext cx="0" cy="77504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2335077" y="2499421"/>
            <a:ext cx="93180" cy="931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3469881" y="3224932"/>
            <a:ext cx="689371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3743129" y="3498180"/>
            <a:ext cx="142875" cy="1428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3653832" y="3408883"/>
            <a:ext cx="321469" cy="321470"/>
          </a:xfrm>
          <a:prstGeom prst="donut">
            <a:avLst>
              <a:gd name="adj" fmla="val 52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3554178" y="3309229"/>
            <a:ext cx="520777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3814567" y="3830007"/>
            <a:ext cx="0" cy="77504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3767977" y="4586197"/>
            <a:ext cx="93180" cy="931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Arc 137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4899381" y="3259699"/>
            <a:ext cx="689372" cy="689371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5172629" y="3532947"/>
            <a:ext cx="142875" cy="1428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5083332" y="3443650"/>
            <a:ext cx="321469" cy="321470"/>
          </a:xfrm>
          <a:prstGeom prst="donut">
            <a:avLst>
              <a:gd name="adj" fmla="val 528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4983678" y="3343996"/>
            <a:ext cx="520777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5244067" y="2568955"/>
            <a:ext cx="0" cy="7750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5197476" y="2534188"/>
            <a:ext cx="93180" cy="93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Arc 145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6379413" y="3224932"/>
            <a:ext cx="689371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6652661" y="3498180"/>
            <a:ext cx="142875" cy="14287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6563364" y="3408883"/>
            <a:ext cx="321469" cy="321470"/>
          </a:xfrm>
          <a:prstGeom prst="donut">
            <a:avLst>
              <a:gd name="adj" fmla="val 52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6463710" y="3309229"/>
            <a:ext cx="520777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6724099" y="3830007"/>
            <a:ext cx="0" cy="77504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6677509" y="4586197"/>
            <a:ext cx="93180" cy="931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Arc 169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823556" y="3224932"/>
            <a:ext cx="689372" cy="689371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096804" y="3498180"/>
            <a:ext cx="142875" cy="1428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007507" y="3408883"/>
            <a:ext cx="321469" cy="321470"/>
          </a:xfrm>
          <a:prstGeom prst="donut">
            <a:avLst>
              <a:gd name="adj" fmla="val 52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7907853" y="3309229"/>
            <a:ext cx="520777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168242" y="2534188"/>
            <a:ext cx="0" cy="77504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121651" y="2499421"/>
            <a:ext cx="93180" cy="931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258934" y="5728677"/>
            <a:ext cx="13984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43656" y="28003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April 2018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09550" y="4806518"/>
            <a:ext cx="150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IPS team type included in MHSDS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865340" y="395859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July 2018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106277" y="2803928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January 2019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779065" y="394907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April 2019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984628" y="2798449"/>
            <a:ext cx="16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November 2019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495904" y="3958596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March 2020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1729049" y="1407557"/>
            <a:ext cx="139841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657350" y="1412689"/>
            <a:ext cx="150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First analysis from MHSDS produced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024890" y="5728677"/>
            <a:ext cx="139841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4590387" y="1407557"/>
            <a:ext cx="13984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3134407" y="5728677"/>
            <a:ext cx="1398416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7469033" y="1402184"/>
            <a:ext cx="1398416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2951563" y="4783337"/>
            <a:ext cx="1716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Routine analysis from MHSDS produced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500890" y="1388315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MHSDS workshops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5670372" y="4792799"/>
            <a:ext cx="196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Development starts on IPS Triangulation tool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415766" y="151894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Version 1 live</a:t>
            </a:r>
          </a:p>
        </p:txBody>
      </p:sp>
    </p:spTree>
    <p:extLst>
      <p:ext uri="{BB962C8B-B14F-4D97-AF65-F5344CB8AC3E}">
        <p14:creationId xmlns:p14="http://schemas.microsoft.com/office/powerpoint/2010/main" val="216172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5EB8"/>
      </a:dk2>
      <a:lt2>
        <a:srgbClr val="7C2855"/>
      </a:lt2>
      <a:accent1>
        <a:srgbClr val="003087"/>
      </a:accent1>
      <a:accent2>
        <a:srgbClr val="0072CE"/>
      </a:accent2>
      <a:accent3>
        <a:srgbClr val="00A9CE"/>
      </a:accent3>
      <a:accent4>
        <a:srgbClr val="41B6E6"/>
      </a:accent4>
      <a:accent5>
        <a:srgbClr val="425563"/>
      </a:accent5>
      <a:accent6>
        <a:srgbClr val="768692"/>
      </a:accent6>
      <a:hlink>
        <a:srgbClr val="7C2855"/>
      </a:hlink>
      <a:folHlink>
        <a:srgbClr val="7C285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824154017C5C4084C585B003F9199E" ma:contentTypeVersion="12" ma:contentTypeDescription="Create a new document." ma:contentTypeScope="" ma:versionID="0baad468adf62066c819843e605d951c">
  <xsd:schema xmlns:xsd="http://www.w3.org/2001/XMLSchema" xmlns:xs="http://www.w3.org/2001/XMLSchema" xmlns:p="http://schemas.microsoft.com/office/2006/metadata/properties" xmlns:ns2="af14f022-0ccd-4f26-83d1-05ac0174543b" xmlns:ns3="824ea158-d237-4f5c-9dc2-2d896c19bab1" targetNamespace="http://schemas.microsoft.com/office/2006/metadata/properties" ma:root="true" ma:fieldsID="9317d2dda8c2625ded719ae95fb7a27c" ns2:_="" ns3:_="">
    <xsd:import namespace="af14f022-0ccd-4f26-83d1-05ac0174543b"/>
    <xsd:import namespace="824ea158-d237-4f5c-9dc2-2d896c19ba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4f022-0ccd-4f26-83d1-05ac01745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4ea158-d237-4f5c-9dc2-2d896c19bab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4BEEC-F1D4-45EE-B4D2-7E1AF6A48B5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f14f022-0ccd-4f26-83d1-05ac0174543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B0B2573-D70F-46DA-896D-0061F458A7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DF4030-709B-4167-B0B8-33D5C549EE4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</TotalTime>
  <Words>43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Progress to date</vt:lpstr>
    </vt:vector>
  </TitlesOfParts>
  <Company>Smith &amp; 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O'Brien</dc:creator>
  <cp:keywords>powerpoint template</cp:keywords>
  <cp:lastModifiedBy>Carl Money</cp:lastModifiedBy>
  <cp:revision>170</cp:revision>
  <cp:lastPrinted>2014-05-27T15:15:21Z</cp:lastPrinted>
  <dcterms:created xsi:type="dcterms:W3CDTF">2014-04-08T10:27:44Z</dcterms:created>
  <dcterms:modified xsi:type="dcterms:W3CDTF">2020-03-05T07:48:50Z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0x01010010824154017C5C4084C585B003F9199E</vt:lpwstr>
  </property>
  <property fmtid="{D5CDD505-2E9C-101B-9397-08002B2CF9AE}" pid="3" name="_dlc_DocIdItemGuid">
    <vt:lpwstr>d6ba94d6-7b92-4ceb-a362-d5d386408ca3</vt:lpwstr>
  </property>
  <property fmtid="{D5CDD505-2E9C-101B-9397-08002B2CF9AE}" pid="4" name="TaxKeyword">
    <vt:lpwstr>2164;#powerpoint template|7856e9ed-4ffd-42b3-a2c4-c807c79d267a</vt:lpwstr>
  </property>
</Properties>
</file>