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5C5E6C7-CAB6-4A34-AA68-9641E9F6FBE4}" type="datetimeFigureOut">
              <a:rPr lang="en-US" smtClean="0"/>
              <a:t>5/6/2010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098AC5-6533-4448-B1B2-53CD6290586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Felix Gervits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There Be IMP!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learned the Python programming language, and learned the development process behind creating software. </a:t>
            </a:r>
          </a:p>
          <a:p>
            <a:r>
              <a:rPr lang="en-US" dirty="0" smtClean="0"/>
              <a:t>“You got IMP in my IMP”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read GUI</a:t>
            </a:r>
          </a:p>
          <a:p>
            <a:r>
              <a:rPr lang="en-US" dirty="0" smtClean="0"/>
              <a:t>Smart default options</a:t>
            </a:r>
          </a:p>
          <a:p>
            <a:pPr lvl="1"/>
            <a:r>
              <a:rPr lang="en-US" dirty="0" smtClean="0"/>
              <a:t>IMP takes care of details the user doesn’t want to</a:t>
            </a:r>
          </a:p>
          <a:p>
            <a:r>
              <a:rPr lang="en-US" dirty="0" smtClean="0"/>
              <a:t>Advanced options</a:t>
            </a:r>
          </a:p>
          <a:p>
            <a:pPr lvl="1"/>
            <a:r>
              <a:rPr lang="en-US" dirty="0" smtClean="0"/>
              <a:t>More experienced users can tweak preferences</a:t>
            </a:r>
          </a:p>
          <a:p>
            <a:r>
              <a:rPr lang="en-US" dirty="0" smtClean="0"/>
              <a:t>Stock scraper</a:t>
            </a:r>
          </a:p>
          <a:p>
            <a:pPr lvl="1"/>
            <a:r>
              <a:rPr lang="en-US" dirty="0" smtClean="0"/>
              <a:t>Takes stock info from the web and stores it in a continuously updated database. </a:t>
            </a:r>
          </a:p>
          <a:p>
            <a:r>
              <a:rPr lang="en-US" dirty="0" smtClean="0"/>
              <a:t>Watched stock list</a:t>
            </a:r>
          </a:p>
          <a:p>
            <a:pPr lvl="1"/>
            <a:r>
              <a:rPr lang="en-US" dirty="0" smtClean="0"/>
              <a:t>Specified by the user</a:t>
            </a:r>
          </a:p>
          <a:p>
            <a:pPr lvl="1"/>
            <a:r>
              <a:rPr lang="en-US" dirty="0" smtClean="0"/>
              <a:t>Alerts user when value has changed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IMP is it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 data and save to an image file</a:t>
            </a:r>
          </a:p>
          <a:p>
            <a:r>
              <a:rPr lang="en-US" dirty="0" smtClean="0"/>
              <a:t>Variety of built-in algorithms (list them)</a:t>
            </a:r>
          </a:p>
          <a:p>
            <a:pPr lvl="1"/>
            <a:r>
              <a:rPr lang="en-US" dirty="0" smtClean="0"/>
              <a:t>Ranging from simple to complex</a:t>
            </a:r>
          </a:p>
          <a:p>
            <a:pPr lvl="1"/>
            <a:r>
              <a:rPr lang="en-US" dirty="0" smtClean="0"/>
              <a:t>Packaged algorithms won’t guarantee profit</a:t>
            </a:r>
            <a:endParaRPr lang="en-US" dirty="0" smtClean="0"/>
          </a:p>
          <a:p>
            <a:r>
              <a:rPr lang="en-US" dirty="0" smtClean="0"/>
              <a:t>DAEMON toolkit </a:t>
            </a:r>
          </a:p>
          <a:p>
            <a:pPr lvl="1"/>
            <a:r>
              <a:rPr lang="en-US" dirty="0" smtClean="0"/>
              <a:t>Provides toolkit for user-created algorithms</a:t>
            </a:r>
          </a:p>
          <a:p>
            <a:pPr lvl="1"/>
            <a:r>
              <a:rPr lang="en-US" dirty="0" smtClean="0"/>
              <a:t>Maintain and update old algorithms</a:t>
            </a:r>
            <a:endParaRPr lang="en-US" dirty="0"/>
          </a:p>
          <a:p>
            <a:pPr lvl="1"/>
            <a:r>
              <a:rPr lang="en-US" dirty="0" smtClean="0"/>
              <a:t>Potential to share with online community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group leader, but rather a self-organizing team </a:t>
            </a:r>
          </a:p>
          <a:p>
            <a:r>
              <a:rPr lang="en-US" dirty="0" smtClean="0"/>
              <a:t>Members with skills appropriate to current iteration would step up and take lead</a:t>
            </a:r>
          </a:p>
          <a:p>
            <a:r>
              <a:rPr lang="en-US" dirty="0" smtClean="0"/>
              <a:t>We had a nice variety of skill sets that this approach took us through the entire development process</a:t>
            </a:r>
          </a:p>
          <a:p>
            <a:pPr lvl="1"/>
            <a:r>
              <a:rPr lang="en-US" dirty="0" smtClean="0"/>
              <a:t>Programming, UML, </a:t>
            </a:r>
          </a:p>
          <a:p>
            <a:r>
              <a:rPr lang="en-US" dirty="0" smtClean="0"/>
              <a:t>“Luke, I am your IMP”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GUI turned out intuitive and user-friendly</a:t>
            </a:r>
          </a:p>
          <a:p>
            <a:r>
              <a:rPr lang="en-US" dirty="0" smtClean="0"/>
              <a:t>DAEMON algorithm creation tool kit was successful</a:t>
            </a:r>
          </a:p>
          <a:p>
            <a:r>
              <a:rPr lang="en-US" dirty="0" smtClean="0"/>
              <a:t>Basic built-in algorithms were created</a:t>
            </a:r>
          </a:p>
          <a:p>
            <a:r>
              <a:rPr lang="en-US" dirty="0" smtClean="0"/>
              <a:t>Team cooperation and organization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were going to package IMP with some good algorithms</a:t>
            </a:r>
          </a:p>
          <a:p>
            <a:pPr lvl="1"/>
            <a:r>
              <a:rPr lang="en-US" dirty="0" smtClean="0"/>
              <a:t>Left it up to the user to create these</a:t>
            </a:r>
          </a:p>
          <a:p>
            <a:r>
              <a:rPr lang="en-US" dirty="0" smtClean="0"/>
              <a:t>A few of the packaged algorithms were not created</a:t>
            </a:r>
          </a:p>
          <a:p>
            <a:pPr lvl="1"/>
            <a:r>
              <a:rPr lang="en-US" dirty="0" smtClean="0"/>
              <a:t>Exponential smoothing</a:t>
            </a:r>
          </a:p>
          <a:p>
            <a:pPr lvl="1"/>
            <a:r>
              <a:rPr lang="en-US" dirty="0" smtClean="0"/>
              <a:t>Markov chain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at the Speed of Information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Coming in 2012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 2.0 and Jabberwocky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 Support Service </a:t>
            </a:r>
          </a:p>
          <a:p>
            <a:pPr lvl="1"/>
            <a:r>
              <a:rPr lang="en-US" dirty="0" smtClean="0"/>
              <a:t> This subscription based service will provide users with new algorithms as we develop them, and also provide support to users who need assistance in creating their own algorithms</a:t>
            </a:r>
            <a:endParaRPr lang="en-US" dirty="0"/>
          </a:p>
          <a:p>
            <a:r>
              <a:rPr lang="en-US" dirty="0" smtClean="0"/>
              <a:t>Alert interfacing</a:t>
            </a:r>
          </a:p>
          <a:p>
            <a:pPr lvl="1"/>
            <a:r>
              <a:rPr lang="en-US" dirty="0" smtClean="0"/>
              <a:t>We will enable IMP to interface with Email, Instant Messaging, and other similar software to get you your alerts wherever you 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Jabberwocky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IMP’s partnered online brokerage</a:t>
            </a:r>
          </a:p>
          <a:p>
            <a:r>
              <a:rPr lang="en-US" dirty="0" smtClean="0"/>
              <a:t>Interface with Jabberwocky will be integrated into IMP, so that you can trade stocks from your prediction view, and even make automatic trades based on your customizable alert conditions.</a:t>
            </a:r>
          </a:p>
          <a:p>
            <a:r>
              <a:rPr lang="en-US" dirty="0" smtClean="0"/>
              <a:t>Jabberwocky will also allow you to make different kinds of smart trades, if you have a good long-term prediction, Jabberwocky will group you with other users and make a cheaper bulk trade.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236</TotalTime>
  <Words>399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Let There Be IMP!</vt:lpstr>
      <vt:lpstr>Features</vt:lpstr>
      <vt:lpstr>Who’s IMP is it Anyway?</vt:lpstr>
      <vt:lpstr>Group dynamics</vt:lpstr>
      <vt:lpstr>What Worked</vt:lpstr>
      <vt:lpstr>What Didn’t Work</vt:lpstr>
      <vt:lpstr>IMP 2.0 and Jabberwocky</vt:lpstr>
      <vt:lpstr>IMProvements</vt:lpstr>
      <vt:lpstr>Jabberwocky</vt:lpstr>
      <vt:lpstr>What I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 Gervits</dc:creator>
  <cp:lastModifiedBy>Felix Gervits</cp:lastModifiedBy>
  <cp:revision>64</cp:revision>
  <dcterms:created xsi:type="dcterms:W3CDTF">2010-05-06T05:22:14Z</dcterms:created>
  <dcterms:modified xsi:type="dcterms:W3CDTF">2010-05-06T09:19:13Z</dcterms:modified>
</cp:coreProperties>
</file>