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69B2-9B6D-4F9D-B403-B0020DDBEA12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075F-6D28-4085-84AC-6E5AC5153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 2.0 and Jabberwocky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Changing at the Speed of Information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Coming in 2012 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Support Service </a:t>
            </a:r>
          </a:p>
          <a:p>
            <a:pPr lvl="1"/>
            <a:r>
              <a:rPr lang="en-US" dirty="0" smtClean="0"/>
              <a:t> This subscription based service will provide users with new algorithms as we develop them, and also provide support to users who need assistance in creating their own algorithms</a:t>
            </a:r>
            <a:endParaRPr lang="en-US" dirty="0"/>
          </a:p>
          <a:p>
            <a:r>
              <a:rPr lang="en-US" dirty="0" smtClean="0"/>
              <a:t>Alert interfacing</a:t>
            </a:r>
          </a:p>
          <a:p>
            <a:pPr lvl="1"/>
            <a:r>
              <a:rPr lang="en-US" dirty="0" smtClean="0"/>
              <a:t>We will enable IMP to interface with Email, Instant Messaging, and other similar software to get you your alerts wherever you 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Jabberwocky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IMP’s partnered online brokerage</a:t>
            </a:r>
          </a:p>
          <a:p>
            <a:r>
              <a:rPr lang="en-US" dirty="0" smtClean="0"/>
              <a:t>Interface with Jabberwocky will be integrated into IMP, so that you can trade stocks from your prediction view, and even make automatic trades based on your customizable alert conditions.</a:t>
            </a:r>
          </a:p>
          <a:p>
            <a:r>
              <a:rPr lang="en-US" dirty="0" smtClean="0"/>
              <a:t>Jabberwocky will also allow you to make different kinds of smart trades, if you have a good long-term prediction, Jabberwocky will group you with other users and make a cheaper bulk trade.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 2.0 and Jabberwocky</vt:lpstr>
      <vt:lpstr>IMProvements</vt:lpstr>
      <vt:lpstr>Jabberwocky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 2.0 and Jabberwocky</dc:title>
  <dc:creator>student</dc:creator>
  <cp:lastModifiedBy>student</cp:lastModifiedBy>
  <cp:revision>2</cp:revision>
  <dcterms:created xsi:type="dcterms:W3CDTF">2010-05-06T07:19:59Z</dcterms:created>
  <dcterms:modified xsi:type="dcterms:W3CDTF">2010-05-06T07:38:31Z</dcterms:modified>
</cp:coreProperties>
</file>