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5C5E6C7-CAB6-4A34-AA68-9641E9F6FBE4}" type="datetimeFigureOut">
              <a:rPr lang="en-US" smtClean="0"/>
              <a:pPr/>
              <a:t>5/6/2010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098AC5-6533-4448-B1B2-53CD629058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Felix Gervits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 There Be IMP!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 learned the Python programming language, and learned the development process behind creating software. </a:t>
            </a:r>
          </a:p>
          <a:p>
            <a:r>
              <a:rPr lang="en-US" dirty="0" smtClean="0"/>
              <a:t>“You got IMP in my IMP”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read GUI</a:t>
            </a:r>
          </a:p>
          <a:p>
            <a:r>
              <a:rPr lang="en-US" dirty="0" smtClean="0"/>
              <a:t>Smart default options</a:t>
            </a:r>
          </a:p>
          <a:p>
            <a:pPr lvl="1"/>
            <a:r>
              <a:rPr lang="en-US" dirty="0" smtClean="0"/>
              <a:t>IMP takes care of details the user doesn’t want to</a:t>
            </a:r>
          </a:p>
          <a:p>
            <a:r>
              <a:rPr lang="en-US" dirty="0" smtClean="0"/>
              <a:t>Advanced options</a:t>
            </a:r>
          </a:p>
          <a:p>
            <a:pPr lvl="1"/>
            <a:r>
              <a:rPr lang="en-US" dirty="0" smtClean="0"/>
              <a:t>More experienced users can tweak preferences</a:t>
            </a:r>
          </a:p>
          <a:p>
            <a:r>
              <a:rPr lang="en-US" dirty="0" smtClean="0"/>
              <a:t>Stock scraper</a:t>
            </a:r>
          </a:p>
          <a:p>
            <a:pPr lvl="1"/>
            <a:r>
              <a:rPr lang="en-US" dirty="0" smtClean="0"/>
              <a:t>Takes stock info from the web and stores it in a continuously updated database. </a:t>
            </a:r>
          </a:p>
          <a:p>
            <a:r>
              <a:rPr lang="en-US" dirty="0" smtClean="0"/>
              <a:t>Watched stock list</a:t>
            </a:r>
          </a:p>
          <a:p>
            <a:pPr lvl="1"/>
            <a:r>
              <a:rPr lang="en-US" dirty="0" smtClean="0"/>
              <a:t>Specified by the user</a:t>
            </a:r>
          </a:p>
          <a:p>
            <a:pPr lvl="1"/>
            <a:r>
              <a:rPr lang="en-US" dirty="0" smtClean="0"/>
              <a:t>Alerts user when value has changed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IMP is it Anyway?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 data and save to an image file</a:t>
            </a:r>
          </a:p>
          <a:p>
            <a:r>
              <a:rPr lang="en-US" dirty="0" smtClean="0"/>
              <a:t>Variety of built-in </a:t>
            </a:r>
            <a:r>
              <a:rPr lang="en-US" dirty="0" smtClean="0"/>
              <a:t>algorithms TODO(list </a:t>
            </a:r>
            <a:r>
              <a:rPr lang="en-US" dirty="0" smtClean="0"/>
              <a:t>them)</a:t>
            </a:r>
          </a:p>
          <a:p>
            <a:pPr lvl="1"/>
            <a:r>
              <a:rPr lang="en-US" dirty="0" smtClean="0"/>
              <a:t>Ranging from simple to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Compare analyses of real-time data using various algorithms</a:t>
            </a:r>
            <a:endParaRPr lang="en-US" dirty="0" smtClean="0"/>
          </a:p>
          <a:p>
            <a:r>
              <a:rPr lang="en-US" dirty="0" smtClean="0"/>
              <a:t>DAEMON toolkit 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oolkit </a:t>
            </a:r>
            <a:r>
              <a:rPr lang="en-US" dirty="0" smtClean="0"/>
              <a:t>for user-created algorithms</a:t>
            </a:r>
          </a:p>
          <a:p>
            <a:pPr lvl="1"/>
            <a:r>
              <a:rPr lang="en-US" dirty="0" smtClean="0"/>
              <a:t>Maintain, update and customize </a:t>
            </a:r>
            <a:r>
              <a:rPr lang="en-US" dirty="0" smtClean="0"/>
              <a:t>old algorithms</a:t>
            </a:r>
            <a:endParaRPr lang="en-US" dirty="0"/>
          </a:p>
          <a:p>
            <a:pPr lvl="1"/>
            <a:r>
              <a:rPr lang="en-US" dirty="0" smtClean="0"/>
              <a:t>Potential to share with online community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group leader, but </a:t>
            </a:r>
            <a:r>
              <a:rPr lang="en-US" dirty="0" smtClean="0"/>
              <a:t>an </a:t>
            </a:r>
            <a:r>
              <a:rPr lang="en-US" dirty="0" smtClean="0"/>
              <a:t>organic </a:t>
            </a:r>
            <a:r>
              <a:rPr lang="en-US" dirty="0" smtClean="0"/>
              <a:t>self-organizing </a:t>
            </a:r>
            <a:r>
              <a:rPr lang="en-US" dirty="0" smtClean="0"/>
              <a:t>team </a:t>
            </a:r>
          </a:p>
          <a:p>
            <a:r>
              <a:rPr lang="en-US" dirty="0" smtClean="0"/>
              <a:t>Members with </a:t>
            </a:r>
            <a:r>
              <a:rPr lang="en-US" dirty="0" smtClean="0"/>
              <a:t>the best understanding of the requirements of an iteration would step up and delegate tasks to team members with appropriate background and skills.</a:t>
            </a:r>
            <a:endParaRPr lang="en-US" dirty="0" smtClean="0"/>
          </a:p>
          <a:p>
            <a:r>
              <a:rPr lang="en-US" dirty="0" smtClean="0"/>
              <a:t>We had a nice variety of skill sets that this approach took us through the entire development process</a:t>
            </a:r>
          </a:p>
          <a:p>
            <a:pPr lvl="1"/>
            <a:r>
              <a:rPr lang="en-US" dirty="0" smtClean="0"/>
              <a:t>Programming, </a:t>
            </a:r>
            <a:r>
              <a:rPr lang="en-US" dirty="0" smtClean="0"/>
              <a:t>UML, Finance, Algorithms</a:t>
            </a:r>
            <a:endParaRPr lang="en-US" dirty="0" smtClean="0"/>
          </a:p>
          <a:p>
            <a:r>
              <a:rPr lang="en-US" dirty="0" smtClean="0"/>
              <a:t>“Luke, I am your IMP”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GUI turned out intuitive and user-friendly</a:t>
            </a:r>
          </a:p>
          <a:p>
            <a:r>
              <a:rPr lang="en-US" dirty="0" smtClean="0"/>
              <a:t>DAEMON algorithm creation tool kit was successful</a:t>
            </a:r>
          </a:p>
          <a:p>
            <a:r>
              <a:rPr lang="en-US" dirty="0" smtClean="0"/>
              <a:t>Basic built-in algorithms were </a:t>
            </a:r>
            <a:r>
              <a:rPr lang="en-US" dirty="0" smtClean="0"/>
              <a:t>created to demonstrate the algorithm platform</a:t>
            </a:r>
            <a:endParaRPr lang="en-US" dirty="0" smtClean="0"/>
          </a:p>
          <a:p>
            <a:r>
              <a:rPr lang="en-US" dirty="0" smtClean="0"/>
              <a:t>Organic t</a:t>
            </a:r>
            <a:r>
              <a:rPr lang="en-US" dirty="0" smtClean="0"/>
              <a:t>eam </a:t>
            </a:r>
            <a:r>
              <a:rPr lang="en-US" dirty="0" smtClean="0"/>
              <a:t>cooperation and organization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were going to package IMP with some good algorithms</a:t>
            </a:r>
          </a:p>
          <a:p>
            <a:pPr lvl="1"/>
            <a:r>
              <a:rPr lang="en-US" dirty="0" smtClean="0"/>
              <a:t>It was more feasible to leave this up to the user, plus now we can sell the algorithms separately.</a:t>
            </a:r>
            <a:endParaRPr lang="en-US" dirty="0" smtClean="0"/>
          </a:p>
          <a:p>
            <a:r>
              <a:rPr lang="en-US" dirty="0" smtClean="0"/>
              <a:t>A few of the packaged algorithms were not created</a:t>
            </a:r>
          </a:p>
          <a:p>
            <a:pPr lvl="1"/>
            <a:r>
              <a:rPr lang="en-US" dirty="0" smtClean="0"/>
              <a:t>Exponential smoothing</a:t>
            </a:r>
          </a:p>
          <a:p>
            <a:pPr lvl="1"/>
            <a:r>
              <a:rPr lang="en-US" dirty="0" smtClean="0"/>
              <a:t>Markov chain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Changing at the Speed of Information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Coming in 2012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 2.0 and Jabberwocky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 Support Service </a:t>
            </a:r>
          </a:p>
          <a:p>
            <a:pPr lvl="1"/>
            <a:r>
              <a:rPr lang="en-US" dirty="0" smtClean="0"/>
              <a:t> This subscription based service will provide users with new algorithms as we develop them, and also provide support to users who need assistance in creating their own algorithms</a:t>
            </a:r>
            <a:endParaRPr lang="en-US" dirty="0"/>
          </a:p>
          <a:p>
            <a:r>
              <a:rPr lang="en-US" dirty="0" smtClean="0"/>
              <a:t>Alert interfacing</a:t>
            </a:r>
          </a:p>
          <a:p>
            <a:pPr lvl="1"/>
            <a:r>
              <a:rPr lang="en-US" dirty="0" smtClean="0"/>
              <a:t>We will enable IMP to interface with Email, Instant Messaging, and other similar software to get you your alerts wherever you 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Jabberwocky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IMP’s partnered online brokerage</a:t>
            </a:r>
          </a:p>
          <a:p>
            <a:r>
              <a:rPr lang="en-US" dirty="0" smtClean="0"/>
              <a:t>Interface with Jabberwocky will be integrated into IMP, so that you can trade stocks from your prediction view, and even make automatic trades based on your customizable alert conditions.</a:t>
            </a:r>
          </a:p>
          <a:p>
            <a:r>
              <a:rPr lang="en-US" dirty="0" smtClean="0"/>
              <a:t>Jabberwocky will also allow you to make different kinds of smart trades, if you have a good long-term prediction, Jabberwocky will group you with other users and make a cheaper bulk trade.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6764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</a:rPr>
              <a:t>IMPossible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? I think not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254</TotalTime>
  <Words>441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Let There Be IMP!</vt:lpstr>
      <vt:lpstr>Features</vt:lpstr>
      <vt:lpstr>Who’s IMP is it Anyway?</vt:lpstr>
      <vt:lpstr>Group dynamics</vt:lpstr>
      <vt:lpstr>What Worked</vt:lpstr>
      <vt:lpstr>What Didn’t Work</vt:lpstr>
      <vt:lpstr>IMP 2.0 and Jabberwocky</vt:lpstr>
      <vt:lpstr>IMProvements</vt:lpstr>
      <vt:lpstr>Jabberwocky</vt:lpstr>
      <vt:lpstr>What I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 Gervits</dc:creator>
  <cp:lastModifiedBy>student</cp:lastModifiedBy>
  <cp:revision>66</cp:revision>
  <dcterms:created xsi:type="dcterms:W3CDTF">2010-05-06T05:22:14Z</dcterms:created>
  <dcterms:modified xsi:type="dcterms:W3CDTF">2010-05-06T18:13:11Z</dcterms:modified>
</cp:coreProperties>
</file>