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7685C-4FDC-32CB-960F-83A3328E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0643DD-D867-8D5F-4783-84B61F8F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B914E2-4A78-7573-E1CF-4829C21F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EFB1F6-2F68-80A4-5A08-A7988DD7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E7B9A8-E8F5-4CD1-1209-A445857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3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19DD0-343D-C2A3-8FAE-3FA0C7A5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34A1933-8017-1C83-2992-5B27E978E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E52CD7-3C7F-62A6-57E9-20B03E3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6BF63D-C4ED-9501-0D32-B45DC446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82EDE5-6289-675D-FD8B-68013D01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3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37B937-05AB-C50F-73BC-1C9AF41D3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108A92-25D5-2784-B9D1-DABB0B8AB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242519-239D-81AE-4778-C5067E58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7F0ED6-0D9E-8087-7554-59BCB7DD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44B2D0-D9F5-A3D1-F7CF-A7AFC977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90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38E82-E755-3D86-AC32-E521D79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4DE695-31F2-01AD-6845-75270BD8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9A376D-4592-F2B7-D4A9-345D525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A9607E-EEB7-9C9D-05EC-96628CB1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6D11D11-C301-3068-FB6B-251C9B79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36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CB85-E5DE-A8E1-DB33-37DD047C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C95E70-D1B2-EC54-6C55-D0AD6DF3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DA6CFE-5391-F955-80BC-78B08045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63BBD2-3926-AAA3-0090-727430E5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415007-EC7B-03DC-00AD-70DC447A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2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1C35E-0C60-6FEA-A9E5-881053F2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DD1CE72-A9BD-4E82-7042-9DFC10240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FC8C5CD-83D9-7340-45F8-5C45B79E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F2AABFE-86F8-AE5A-CFF3-2D6778D5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34325D-41B2-F389-BA5E-2B395B5A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ABF83C-E472-E74B-AAB6-0803AEC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3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C8682-E252-7204-F6A1-972069E5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DB8320-0627-832A-6739-F46C6E77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2708AD6-0B18-D615-3D26-DF0E556F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3109681-B5F7-E85D-8A4B-15C2AD32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0C8A383-F9DF-4282-E1CA-44480E9B9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05F8648-A008-0E1A-5C09-5E1D9000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4E94CD2-D045-48E2-A00C-BACE8DF9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DFA5819-4396-ACB1-B7E7-579703C2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8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A2838-1A85-BC3F-31CA-C4644ED5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C30F556-E91E-BB8E-7A70-16376D60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15156EC-5CCA-E50B-00E7-13A8C01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F936CCC-9EC0-60EC-D56B-5592C1B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47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5454087-9E5C-33A2-CDCC-8156C099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6EB3B84-806D-0966-C071-1987758B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B8D8E64-9804-2D75-629A-89820317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3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65B18-39FF-95E3-D984-D46E5D8D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FD3442-C7C5-5CF3-9A39-2F8D8A13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1EBA46F-FAA6-6A6D-D7F2-102ADD58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981834-5194-6230-1E94-BF0B833A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000238-DC84-2D25-33CB-BF8FD691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FF43EE-E33E-04AE-75B3-A41FBC3A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1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21279-82ED-8E80-B058-2C1A537C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ECC53BA-F4F4-29C1-AA34-33118365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B89EDF-40D9-8551-4586-97513F91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690092-83A5-7140-F927-8B1395EB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01A8C75-2CD4-F1E4-7F57-82BD1AB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541E5C-9BC3-98EE-E937-44787AF0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7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0F70182-A2F5-06E8-96A6-69E76563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2A9911-88AF-F360-60B9-9855D4C4C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33F7AF-AA0E-F8BC-6759-390F6E9BC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814EC-A9FA-4EC9-BED7-5DB7AC3C588B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EFE7C8-68B5-F015-1D9C-F12B5A5C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532E0A-1FDD-9262-345C-310804320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B382A-7780-4D8D-BEF6-D9E9F78B9D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6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745D04F-1D9E-C671-F564-3F98735A3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a-DK" sz="5200">
                <a:solidFill>
                  <a:schemeClr val="tx2"/>
                </a:solidFill>
              </a:rPr>
              <a:t>Measuring distance between datapoints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9794F57-F787-3A75-10B9-814AF9BC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a-DK" sz="1500">
                <a:solidFill>
                  <a:schemeClr val="tx2"/>
                </a:solidFill>
              </a:rPr>
              <a:t>OLA 2</a:t>
            </a:r>
          </a:p>
          <a:p>
            <a:r>
              <a:rPr lang="da-DK" sz="1500">
                <a:solidFill>
                  <a:schemeClr val="tx2"/>
                </a:solidFill>
              </a:rPr>
              <a:t>Christoffer Drejer Mikkelsen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1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562C68-3B42-88C0-113F-2711180C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27" y="41448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a-DK" sz="3600" dirty="0">
                <a:solidFill>
                  <a:schemeClr val="tx2"/>
                </a:solidFill>
              </a:rPr>
              <a:t>Manhattan Plot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D83710D3-D254-6B34-B544-0A9970980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073" y="1891465"/>
                <a:ext cx="9833548" cy="2693976"/>
              </a:xfrm>
            </p:spPr>
            <p:txBody>
              <a:bodyPr>
                <a:normAutofit/>
              </a:bodyPr>
              <a:lstStyle/>
              <a:p>
                <a:r>
                  <a:rPr lang="da-DK" sz="1800" dirty="0">
                    <a:solidFill>
                      <a:schemeClr val="tx2"/>
                    </a:solidFill>
                  </a:rPr>
                  <a:t>Also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known</a:t>
                </a:r>
                <a:r>
                  <a:rPr lang="da-DK" sz="1800" dirty="0">
                    <a:solidFill>
                      <a:schemeClr val="tx2"/>
                    </a:solidFill>
                  </a:rPr>
                  <a:t> as taxi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cab</a:t>
                </a:r>
                <a:r>
                  <a:rPr lang="da-DK" sz="1800" dirty="0">
                    <a:solidFill>
                      <a:schemeClr val="tx2"/>
                    </a:solidFill>
                  </a:rPr>
                  <a:t> distance</a:t>
                </a:r>
              </a:p>
              <a:p>
                <a:r>
                  <a:rPr lang="da-DK" sz="1800" dirty="0" err="1">
                    <a:solidFill>
                      <a:schemeClr val="tx2"/>
                    </a:solidFill>
                  </a:rPr>
                  <a:t>Calculates</a:t>
                </a:r>
                <a:r>
                  <a:rPr lang="da-DK" sz="1800" dirty="0">
                    <a:solidFill>
                      <a:schemeClr val="tx2"/>
                    </a:solidFill>
                  </a:rPr>
                  <a:t> distance in a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grid</a:t>
                </a:r>
                <a:r>
                  <a:rPr lang="da-DK" sz="1800" dirty="0">
                    <a:solidFill>
                      <a:schemeClr val="tx2"/>
                    </a:solidFill>
                  </a:rPr>
                  <a:t>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similar</a:t>
                </a:r>
                <a:r>
                  <a:rPr lang="da-DK" sz="1800" dirty="0">
                    <a:solidFill>
                      <a:schemeClr val="tx2"/>
                    </a:solidFill>
                  </a:rPr>
                  <a:t> as to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how</a:t>
                </a:r>
                <a:r>
                  <a:rPr lang="da-DK" sz="1800" dirty="0">
                    <a:solidFill>
                      <a:schemeClr val="tx2"/>
                    </a:solidFill>
                  </a:rPr>
                  <a:t> a taxi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cab</a:t>
                </a:r>
                <a:r>
                  <a:rPr lang="da-DK" sz="1800" dirty="0">
                    <a:solidFill>
                      <a:schemeClr val="tx2"/>
                    </a:solidFill>
                  </a:rPr>
                  <a:t>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would</a:t>
                </a:r>
                <a:r>
                  <a:rPr lang="da-DK" sz="1800" dirty="0">
                    <a:solidFill>
                      <a:schemeClr val="tx2"/>
                    </a:solidFill>
                  </a:rPr>
                  <a:t>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be</a:t>
                </a:r>
                <a:r>
                  <a:rPr lang="da-DK" sz="1800" dirty="0">
                    <a:solidFill>
                      <a:schemeClr val="tx2"/>
                    </a:solidFill>
                  </a:rPr>
                  <a:t>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driving</a:t>
                </a:r>
                <a:r>
                  <a:rPr lang="da-DK" sz="1800" dirty="0">
                    <a:solidFill>
                      <a:schemeClr val="tx2"/>
                    </a:solidFill>
                  </a:rPr>
                  <a:t> in a city</a:t>
                </a:r>
              </a:p>
              <a:p>
                <a:r>
                  <a:rPr lang="da-DK" sz="1800" dirty="0" err="1">
                    <a:solidFill>
                      <a:schemeClr val="tx2"/>
                    </a:solidFill>
                  </a:rPr>
                  <a:t>Formula</a:t>
                </a:r>
                <a:r>
                  <a:rPr lang="da-DK" sz="1800" dirty="0">
                    <a:solidFill>
                      <a:schemeClr val="tx2"/>
                    </a:solidFill>
                  </a:rPr>
                  <a:t>:</a:t>
                </a:r>
              </a:p>
              <a:p>
                <a:endParaRPr lang="da-DK" sz="1800" dirty="0">
                  <a:solidFill>
                    <a:schemeClr val="tx2"/>
                  </a:solidFill>
                </a:endParaRPr>
              </a:p>
              <a:p>
                <a:r>
                  <a:rPr lang="da-DK" sz="1800" dirty="0" err="1">
                    <a:solidFill>
                      <a:schemeClr val="tx2"/>
                    </a:solidFill>
                  </a:rPr>
                  <a:t>Example</a:t>
                </a:r>
                <a:r>
                  <a:rPr lang="da-DK" sz="1800" dirty="0">
                    <a:solidFill>
                      <a:schemeClr val="tx2"/>
                    </a:solidFill>
                  </a:rPr>
                  <a:t>: Point A: (1,6), Point B: (8,3)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1−8</m:t>
                        </m:r>
                      </m:e>
                    </m:d>
                    <m:r>
                      <a:rPr lang="da-DK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6−3</m:t>
                        </m:r>
                      </m:e>
                    </m:d>
                    <m:r>
                      <a:rPr lang="da-DK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=7+3=10</m:t>
                    </m:r>
                  </m:oMath>
                </a14:m>
                <a:r>
                  <a:rPr lang="da-DK" sz="1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D83710D3-D254-6B34-B544-0A9970980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073" y="1891465"/>
                <a:ext cx="9833548" cy="2693976"/>
              </a:xfrm>
              <a:blipFill>
                <a:blip r:embed="rId2"/>
                <a:stretch>
                  <a:fillRect l="-372" t="-20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4F7660-4C52-2CF6-05D3-6A3ACD756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/>
          <a:stretch/>
        </p:blipFill>
        <p:spPr bwMode="auto">
          <a:xfrm>
            <a:off x="7037680" y="2797460"/>
            <a:ext cx="4879284" cy="34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20E24DB-60A2-60B4-688F-7CE4D255A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113" y="2598760"/>
            <a:ext cx="2963288" cy="5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0F8FB-3DA1-0F2C-D863-BDDBF0CF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49554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a-DK" sz="3600">
                <a:solidFill>
                  <a:schemeClr val="tx2"/>
                </a:solidFill>
              </a:rPr>
              <a:t>Euclidean </a:t>
            </a:r>
            <a:r>
              <a:rPr lang="da-DK" sz="3600" dirty="0">
                <a:solidFill>
                  <a:schemeClr val="tx2"/>
                </a:solidFill>
              </a:rPr>
              <a:t>Distance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C4C63E49-2AAE-CCE3-D786-5C9A76BE9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8564" y="2032942"/>
                <a:ext cx="9833548" cy="2457269"/>
              </a:xfrm>
            </p:spPr>
            <p:txBody>
              <a:bodyPr>
                <a:normAutofit/>
              </a:bodyPr>
              <a:lstStyle/>
              <a:p>
                <a:r>
                  <a:rPr lang="da-DK" sz="1800" dirty="0">
                    <a:solidFill>
                      <a:schemeClr val="tx2"/>
                    </a:solidFill>
                  </a:rPr>
                  <a:t>Also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known</a:t>
                </a:r>
                <a:r>
                  <a:rPr lang="da-DK" sz="1800" dirty="0">
                    <a:solidFill>
                      <a:schemeClr val="tx2"/>
                    </a:solidFill>
                  </a:rPr>
                  <a:t> as L2 norm</a:t>
                </a:r>
              </a:p>
              <a:p>
                <a:r>
                  <a:rPr lang="da-DK" sz="1800" dirty="0">
                    <a:solidFill>
                      <a:schemeClr val="tx2"/>
                    </a:solidFill>
                  </a:rPr>
                  <a:t>Straight line distance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between</a:t>
                </a:r>
                <a:r>
                  <a:rPr lang="da-DK" sz="1800" dirty="0">
                    <a:solidFill>
                      <a:schemeClr val="tx2"/>
                    </a:solidFill>
                  </a:rPr>
                  <a:t> </a:t>
                </a:r>
                <a:r>
                  <a:rPr lang="da-DK" sz="1800" dirty="0" err="1">
                    <a:solidFill>
                      <a:schemeClr val="tx2"/>
                    </a:solidFill>
                  </a:rPr>
                  <a:t>two</a:t>
                </a:r>
                <a:r>
                  <a:rPr lang="da-DK" sz="1800" dirty="0">
                    <a:solidFill>
                      <a:schemeClr val="tx2"/>
                    </a:solidFill>
                  </a:rPr>
                  <a:t> points</a:t>
                </a:r>
              </a:p>
              <a:p>
                <a:r>
                  <a:rPr lang="da-DK" sz="1800" dirty="0" err="1">
                    <a:solidFill>
                      <a:schemeClr val="tx2"/>
                    </a:solidFill>
                  </a:rPr>
                  <a:t>Formula</a:t>
                </a:r>
                <a:r>
                  <a:rPr lang="da-DK" sz="1800" dirty="0">
                    <a:solidFill>
                      <a:schemeClr val="tx2"/>
                    </a:solidFill>
                  </a:rPr>
                  <a:t>: </a:t>
                </a:r>
              </a:p>
              <a:p>
                <a:r>
                  <a:rPr lang="da-DK" sz="1800" dirty="0" err="1">
                    <a:solidFill>
                      <a:schemeClr val="tx2"/>
                    </a:solidFill>
                  </a:rPr>
                  <a:t>Example</a:t>
                </a:r>
                <a:r>
                  <a:rPr lang="da-DK" sz="1800" dirty="0">
                    <a:solidFill>
                      <a:schemeClr val="tx2"/>
                    </a:solidFill>
                  </a:rPr>
                  <a:t>: Point A: (1,6), Point B: (8,3)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1−8</m:t>
                                </m:r>
                              </m:e>
                            </m:d>
                          </m:e>
                          <m:sup>
                            <m:r>
                              <a:rPr lang="da-DK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6−3</m:t>
                                </m:r>
                              </m:e>
                            </m:d>
                          </m:e>
                          <m:sup>
                            <m:r>
                              <a:rPr lang="da-DK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a-DK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49+9</m:t>
                        </m:r>
                      </m:e>
                    </m:rad>
                    <m:r>
                      <a:rPr lang="da-DK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e>
                    </m:rad>
                  </m:oMath>
                </a14:m>
                <a:endParaRPr lang="da-DK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C4C63E49-2AAE-CCE3-D786-5C9A76BE9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8564" y="2032942"/>
                <a:ext cx="9833548" cy="2457269"/>
              </a:xfrm>
              <a:blipFill>
                <a:blip r:embed="rId2"/>
                <a:stretch>
                  <a:fillRect l="-372" t="-222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Euclidean Distance: Advantages &amp; Limitations | BotPenguin">
            <a:extLst>
              <a:ext uri="{FF2B5EF4-FFF2-40B4-BE49-F238E27FC236}">
                <a16:creationId xmlns:a16="http://schemas.microsoft.com/office/drawing/2014/main" id="{6F36FABA-46C5-96D3-6970-E655B1A6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6" b="25800"/>
          <a:stretch/>
        </p:blipFill>
        <p:spPr bwMode="auto">
          <a:xfrm>
            <a:off x="7021613" y="1857123"/>
            <a:ext cx="4951652" cy="27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7BA7421-57E7-F635-3EA5-1D1F84BBF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319" y="2736822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D38EA7-D313-A81C-20CE-1FF4C127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52870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a-DK" sz="3600" dirty="0" err="1">
                <a:solidFill>
                  <a:schemeClr val="tx2"/>
                </a:solidFill>
              </a:rPr>
              <a:t>Hamming</a:t>
            </a:r>
            <a:r>
              <a:rPr lang="da-DK" sz="3600" dirty="0">
                <a:solidFill>
                  <a:schemeClr val="tx2"/>
                </a:solidFill>
              </a:rPr>
              <a:t> distance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9FAB58-9D62-BF03-77EA-A8FCE32D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098432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Calculates the minimum number of substitutions required to change one string into another of equal length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Example: Consider two binary strings: "1101" and "1010“</a:t>
            </a:r>
          </a:p>
          <a:p>
            <a:r>
              <a:rPr lang="en-US" sz="1800" dirty="0">
                <a:solidFill>
                  <a:schemeClr val="tx2"/>
                </a:solidFill>
              </a:rPr>
              <a:t>Hamming Distance = Number of positions with different symbols = 2 (the 2nd and 3rd positions)</a:t>
            </a:r>
            <a:endParaRPr lang="da-DK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3-bit binary cube">
            <a:extLst>
              <a:ext uri="{FF2B5EF4-FFF2-40B4-BE49-F238E27FC236}">
                <a16:creationId xmlns:a16="http://schemas.microsoft.com/office/drawing/2014/main" id="{36A3EADF-9CBF-8495-2F54-A3148990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45" y="3445420"/>
            <a:ext cx="424920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0F8FB-3DA1-0F2C-D863-BDDBF0CF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9554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a-DK" sz="3600" dirty="0" err="1">
                <a:solidFill>
                  <a:schemeClr val="tx2"/>
                </a:solidFill>
              </a:rPr>
              <a:t>Why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da-DK" sz="3600" dirty="0" err="1">
                <a:solidFill>
                  <a:schemeClr val="tx2"/>
                </a:solidFill>
              </a:rPr>
              <a:t>are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da-DK" sz="3600" dirty="0" err="1">
                <a:solidFill>
                  <a:schemeClr val="tx2"/>
                </a:solidFill>
              </a:rPr>
              <a:t>there</a:t>
            </a:r>
            <a:r>
              <a:rPr lang="da-DK" sz="3600" dirty="0">
                <a:solidFill>
                  <a:schemeClr val="tx2"/>
                </a:solidFill>
              </a:rPr>
              <a:t> </a:t>
            </a:r>
            <a:r>
              <a:rPr lang="da-DK" sz="3600" dirty="0" err="1">
                <a:solidFill>
                  <a:schemeClr val="tx2"/>
                </a:solidFill>
              </a:rPr>
              <a:t>different</a:t>
            </a:r>
            <a:r>
              <a:rPr lang="da-DK" sz="3600" dirty="0">
                <a:solidFill>
                  <a:schemeClr val="tx2"/>
                </a:solidFill>
              </a:rPr>
              <a:t> measures?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C63E49-2AAE-CCE3-D786-5C9A76BE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32942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Manhattan Distance is often used in circuit design, image processing, and robot navigation, where movements are restricted to certain directions or paths.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Euclidean Distance is widely used in various fields such as machine learning (e.g., clustering algorithms like K-means), computer vision, and statistics.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Hamming Distance is crucial in error detection and correction codes, DNA sequence analysis, and cryptography, where it helps measure the similarity or difference between two binary strings.</a:t>
            </a:r>
            <a:endParaRPr lang="da-DK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931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Office-tema</vt:lpstr>
      <vt:lpstr>Measuring distance between datapoints</vt:lpstr>
      <vt:lpstr>Manhattan Plot</vt:lpstr>
      <vt:lpstr>Euclidean Distance</vt:lpstr>
      <vt:lpstr>Hamming distance</vt:lpstr>
      <vt:lpstr>Why are there different measures?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distance between datapoints</dc:title>
  <dc:creator>Christoffer Drejer Mikkelsen</dc:creator>
  <cp:lastModifiedBy>Christoffer Mikkelsen</cp:lastModifiedBy>
  <cp:revision>3</cp:revision>
  <dcterms:created xsi:type="dcterms:W3CDTF">2024-03-11T10:11:20Z</dcterms:created>
  <dcterms:modified xsi:type="dcterms:W3CDTF">2024-03-12T11:02:51Z</dcterms:modified>
</cp:coreProperties>
</file>