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58" r:id="rId7"/>
    <p:sldId id="273" r:id="rId8"/>
    <p:sldId id="262" r:id="rId9"/>
    <p:sldId id="263" r:id="rId10"/>
    <p:sldId id="264" r:id="rId11"/>
    <p:sldId id="265" r:id="rId12"/>
    <p:sldId id="266" r:id="rId13"/>
    <p:sldId id="259" r:id="rId14"/>
    <p:sldId id="274" r:id="rId15"/>
    <p:sldId id="267" r:id="rId16"/>
    <p:sldId id="268" r:id="rId17"/>
    <p:sldId id="269" r:id="rId18"/>
    <p:sldId id="270" r:id="rId19"/>
    <p:sldId id="271" r:id="rId20"/>
    <p:sldId id="272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61" r:id="rId29"/>
    <p:sldId id="29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50-FD72-476F-AC63-C0C42EFF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83B-995C-4040-9C9C-C7AFC9EE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FA97-FD6B-41BB-8ED3-0F3C5373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366-8F6E-4C4B-8F17-067C4415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7EA8-B05D-4F2B-9EE7-DF3FD16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3DB-6A82-4BC7-B626-21F6045F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340CC-3477-4935-916E-F79F09A8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52BB-E5AB-4084-AD20-4032E90F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FEB6-809E-420A-A00D-D1F0F74E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B6C-B791-43BE-86B4-1F88DD5E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AC147-21A5-4354-B3DC-3FEF10F7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0C19-7F39-4E6A-9ADA-7C0D7E388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C6A1-AFF4-4950-8F24-9E5C195F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CD3E-80A4-4F60-8A3E-F3736E7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3E61-5B99-4D0B-A061-A3CD3F64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498-0CB9-4E91-8121-E413CD49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F366-219C-4936-95CF-DA414195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EE9D-2D52-4908-97BF-A3D11307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5FA0-4E3D-4CAB-A078-3C305BCB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5F71-C490-4BB0-AAA7-9DD356F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C49A-50AE-464D-ACAE-1DCF69E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38E7-10F3-4F69-BA5C-96B25A93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4B95-DDCD-4DE9-8AF6-128C56E5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2A23-1174-4551-9E96-48ABE136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0259-E0E0-45AF-A447-87F928A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5790-385D-44D2-80D9-6F66674B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D4D-8108-4D7E-B178-8DA0CFEE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56C2-6C8A-4063-85D1-CBF8EA29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49AE-55C1-47CD-B5DC-058D601F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FDF7-6592-4101-A3CE-9C58550F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10117-2A2E-4B4E-B780-BA762E8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CBB-ED7C-4ADE-95E2-546A02BD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4BB4-11C5-4DC7-9D91-074A5BDC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FDC6-1769-4647-9A55-690C97A4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20383-C9F9-4CD4-84B9-A648C1B37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BFD8-026D-4236-8082-A462C83A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69B5E-CA37-4150-AFBB-3AB4B629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50268-EAD7-4824-A79C-E325AF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D7F9F-9B58-40EC-A7B6-E74A5519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63E-3504-4153-9B69-81380A3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B57B8-B6F1-4457-9834-FDFD2364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EE6E-421A-44B1-ACFF-323E5AB9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9BBF-45F8-465B-8616-ED3173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56B35-7751-4F3A-8626-8F74F345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BC329-DE82-4799-9279-26D039F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E8D4E-C8B9-4348-A10E-C4758EA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3D72-DE97-4224-891E-F546C81B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9F5-31A7-4F97-B2D7-2F23BF99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6D85-B1F2-4721-8E1B-500BAD4C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40443-C0CA-4D18-887A-AF84EDE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00963-4BC7-4069-9270-D508E2D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89A3-7BA4-4B40-977E-5BD6748C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DC5-B7EF-4E0D-8CAF-58BAF03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EE64D-3E5C-46D6-B683-6FCB5E9BC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1BD1-0864-4F2B-870E-9775AF5C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A1B4-AE40-4E7D-949C-87E401D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1B929-D0DB-446C-9A6F-5CAFADB2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6423-923E-4A93-ABA4-BCD71983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97AFF-8D38-4D0A-9CD5-40C899CF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9C31-FB14-4DB9-AB2F-747D696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C2ED-B8A2-43E9-B93B-5243DA646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6FC1-4433-480D-A177-D51C36E5579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8213-3FFE-4A86-AC70-AE64570C3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3F86-1FA6-4650-AC81-FC7C557A1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G"/><Relationship Id="rId7" Type="http://schemas.openxmlformats.org/officeDocument/2006/relationships/image" Target="../media/image42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52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09EA-151F-4E28-AD55-4D0ED6D9E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Tw Cen MT Condensed" panose="020B0606020104020203" pitchFamily="34" charset="0"/>
              </a:rPr>
              <a:t>Wikipedia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167B-0E77-4B49-86B8-6C410CE4C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Revature</a:t>
            </a:r>
            <a:r>
              <a:rPr lang="en-US" dirty="0">
                <a:latin typeface="Tw Cen MT" panose="020B0602020104020603" pitchFamily="34" charset="0"/>
              </a:rPr>
              <a:t> Project 1</a:t>
            </a:r>
          </a:p>
          <a:p>
            <a:r>
              <a:rPr lang="en-US" dirty="0">
                <a:latin typeface="Tw Cen MT" panose="020B0602020104020603" pitchFamily="34" charset="0"/>
              </a:rPr>
              <a:t>Christopher Chee</a:t>
            </a:r>
          </a:p>
        </p:txBody>
      </p:sp>
    </p:spTree>
    <p:extLst>
      <p:ext uri="{BB962C8B-B14F-4D97-AF65-F5344CB8AC3E}">
        <p14:creationId xmlns:p14="http://schemas.microsoft.com/office/powerpoint/2010/main" val="206979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0" y="2197157"/>
            <a:ext cx="4714875" cy="2114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785FA-BA39-4965-A932-433F7F12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22" y="2178107"/>
            <a:ext cx="4181475" cy="2133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292B72-C377-46F7-A8EF-CC305D67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0" y="4837553"/>
            <a:ext cx="5172075" cy="155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F145B-2E39-4E97-9B29-001C22963FDC}"/>
              </a:ext>
            </a:extLst>
          </p:cNvPr>
          <p:cNvSpPr txBox="1"/>
          <p:nvPr/>
        </p:nvSpPr>
        <p:spPr>
          <a:xfrm>
            <a:off x="5337115" y="2983297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w Cen MT Condensed" panose="020B0606020104020203" pitchFamily="34" charset="0"/>
              </a:rPr>
              <a:t>JOIN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CC8A00-854B-42DE-826C-5262240C2320}"/>
              </a:ext>
            </a:extLst>
          </p:cNvPr>
          <p:cNvSpPr/>
          <p:nvPr/>
        </p:nvSpPr>
        <p:spPr>
          <a:xfrm>
            <a:off x="8005821" y="32397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824-4746-4BA5-BEF8-182DFAB03F71}"/>
              </a:ext>
            </a:extLst>
          </p:cNvPr>
          <p:cNvSpPr/>
          <p:nvPr/>
        </p:nvSpPr>
        <p:spPr>
          <a:xfrm>
            <a:off x="8009007" y="33921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2FE81F-D6BE-4276-A3ED-6F4DBF5DAAC3}"/>
              </a:ext>
            </a:extLst>
          </p:cNvPr>
          <p:cNvSpPr/>
          <p:nvPr/>
        </p:nvSpPr>
        <p:spPr>
          <a:xfrm>
            <a:off x="8008367" y="354836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4C2B9-9597-43C7-8F35-780B39A3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2002155"/>
            <a:ext cx="7553325" cy="4762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2A66F-47E2-4A4A-9DB8-7DFC9456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3120995"/>
            <a:ext cx="9324975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7CC79D-CC50-42AC-A753-F01B000BE2D7}"/>
              </a:ext>
            </a:extLst>
          </p:cNvPr>
          <p:cNvSpPr txBox="1"/>
          <p:nvPr/>
        </p:nvSpPr>
        <p:spPr>
          <a:xfrm>
            <a:off x="4523075" y="544815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Invalid results</a:t>
            </a:r>
          </a:p>
        </p:txBody>
      </p:sp>
    </p:spTree>
    <p:extLst>
      <p:ext uri="{BB962C8B-B14F-4D97-AF65-F5344CB8AC3E}">
        <p14:creationId xmlns:p14="http://schemas.microsoft.com/office/powerpoint/2010/main" val="12693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5685D-94CD-48AF-A15C-4AB55246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1967172"/>
            <a:ext cx="7534275" cy="638175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72CBD1-4DF6-412B-8535-F3813D277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3190616"/>
            <a:ext cx="7915275" cy="212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91D4B-CBBC-4E14-B2B6-A8905A6EAE12}"/>
              </a:ext>
            </a:extLst>
          </p:cNvPr>
          <p:cNvSpPr txBox="1"/>
          <p:nvPr/>
        </p:nvSpPr>
        <p:spPr>
          <a:xfrm>
            <a:off x="4523073" y="553062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Filtered results</a:t>
            </a:r>
          </a:p>
        </p:txBody>
      </p:sp>
    </p:spTree>
    <p:extLst>
      <p:ext uri="{BB962C8B-B14F-4D97-AF65-F5344CB8AC3E}">
        <p14:creationId xmlns:p14="http://schemas.microsoft.com/office/powerpoint/2010/main" val="100708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</p:spTree>
    <p:extLst>
      <p:ext uri="{BB962C8B-B14F-4D97-AF65-F5344CB8AC3E}">
        <p14:creationId xmlns:p14="http://schemas.microsoft.com/office/powerpoint/2010/main" val="368069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038C-B676-48FC-989C-7BFD1E59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519"/>
            <a:ext cx="10515600" cy="20813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Used:</a:t>
            </a:r>
          </a:p>
          <a:p>
            <a:pPr marL="0" indent="0">
              <a:buNone/>
            </a:pPr>
            <a:r>
              <a:rPr lang="en-US" dirty="0"/>
              <a:t>	Clickstream for the month of Sept.</a:t>
            </a:r>
          </a:p>
          <a:p>
            <a:pPr marL="0" indent="0">
              <a:buNone/>
            </a:pPr>
            <a:r>
              <a:rPr lang="en-US" dirty="0"/>
              <a:t>	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894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90D99EF-A37E-45C3-A499-4B199C73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663934"/>
            <a:ext cx="6809509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22EDA-C5ED-403C-B6F1-806EA60BCF41}"/>
              </a:ext>
            </a:extLst>
          </p:cNvPr>
          <p:cNvSpPr txBox="1"/>
          <p:nvPr/>
        </p:nvSpPr>
        <p:spPr>
          <a:xfrm>
            <a:off x="2572095" y="3873971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496FD-FEF3-4E15-BA2B-F73C7200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0" y="4505667"/>
            <a:ext cx="3924993" cy="200273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EDCDB39-6138-4430-BE16-86B121AE1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42" y="3366220"/>
            <a:ext cx="4505325" cy="170497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47B112-6BBA-4EC5-80F3-66CF8D70F3CA}"/>
              </a:ext>
            </a:extLst>
          </p:cNvPr>
          <p:cNvSpPr/>
          <p:nvPr/>
        </p:nvSpPr>
        <p:spPr>
          <a:xfrm>
            <a:off x="1995546" y="549716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5EA234-6200-4C32-9E5F-A6E59E5962D2}"/>
              </a:ext>
            </a:extLst>
          </p:cNvPr>
          <p:cNvSpPr/>
          <p:nvPr/>
        </p:nvSpPr>
        <p:spPr>
          <a:xfrm>
            <a:off x="1989207" y="56400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5ED274-E349-4EBA-A0D3-A700716462B0}"/>
              </a:ext>
            </a:extLst>
          </p:cNvPr>
          <p:cNvSpPr/>
          <p:nvPr/>
        </p:nvSpPr>
        <p:spPr>
          <a:xfrm>
            <a:off x="1998092" y="577721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A picture containing photo, monitor, sitting, circuit&#10;&#10;Description automatically generated">
            <a:extLst>
              <a:ext uri="{FF2B5EF4-FFF2-40B4-BE49-F238E27FC236}">
                <a16:creationId xmlns:a16="http://schemas.microsoft.com/office/drawing/2014/main" id="{44D46A02-14BD-4056-895E-B074429E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2" y="2710637"/>
            <a:ext cx="11784676" cy="1952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3F819-47AA-4C46-A0ED-95FFE0CE12EF}"/>
              </a:ext>
            </a:extLst>
          </p:cNvPr>
          <p:cNvSpPr txBox="1"/>
          <p:nvPr/>
        </p:nvSpPr>
        <p:spPr>
          <a:xfrm>
            <a:off x="4523075" y="492267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Resulting table from join</a:t>
            </a:r>
          </a:p>
        </p:txBody>
      </p:sp>
    </p:spTree>
    <p:extLst>
      <p:ext uri="{BB962C8B-B14F-4D97-AF65-F5344CB8AC3E}">
        <p14:creationId xmlns:p14="http://schemas.microsoft.com/office/powerpoint/2010/main" val="207763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07E828-E52C-4374-ADB5-434083EC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1" y="2004319"/>
            <a:ext cx="2600325" cy="63817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E6735F-B0AA-4EC2-BA16-17F2B877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02893"/>
            <a:ext cx="11734800" cy="1551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6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</a:t>
            </a:r>
          </a:p>
        </p:txBody>
      </p:sp>
    </p:spTree>
    <p:extLst>
      <p:ext uri="{BB962C8B-B14F-4D97-AF65-F5344CB8AC3E}">
        <p14:creationId xmlns:p14="http://schemas.microsoft.com/office/powerpoint/2010/main" val="343548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5F7A3D-466B-4D7E-ACD5-784EF6A4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0" y="1925050"/>
            <a:ext cx="2438400" cy="79057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8F64F6-4CC9-47C3-B36C-C0A108E92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23922"/>
            <a:ext cx="11801302" cy="18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</a:t>
            </a:r>
          </a:p>
        </p:txBody>
      </p:sp>
      <p:pic>
        <p:nvPicPr>
          <p:cNvPr id="4" name="Picture 3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3604EF15-65E5-48C7-879A-C972597B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8" y="1906926"/>
            <a:ext cx="5038725" cy="7715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6AA173E-7AC6-4799-9FA9-0B77E73E8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8" y="3087174"/>
            <a:ext cx="11801303" cy="18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</p:spTree>
    <p:extLst>
      <p:ext uri="{BB962C8B-B14F-4D97-AF65-F5344CB8AC3E}">
        <p14:creationId xmlns:p14="http://schemas.microsoft.com/office/powerpoint/2010/main" val="969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076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 -&gt; </a:t>
            </a:r>
            <a:r>
              <a:rPr lang="en-US" b="1" dirty="0" err="1"/>
              <a:t>Emerson,_Lake_&amp;_Palmer</a:t>
            </a:r>
            <a:endParaRPr lang="en-US" b="1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7E4C19-A9B0-409E-B2E3-85B0C74E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381"/>
            <a:ext cx="4410075" cy="7810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1ED2D48-5773-4769-BE3E-4D3C2C5B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3220011"/>
            <a:ext cx="11576858" cy="17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</p:spTree>
    <p:extLst>
      <p:ext uri="{BB962C8B-B14F-4D97-AF65-F5344CB8AC3E}">
        <p14:creationId xmlns:p14="http://schemas.microsoft.com/office/powerpoint/2010/main" val="333690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A7E-33FD-47A7-94D8-108B32D8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during peak internet traffic hours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Used 1 week of pageview data from Sept. 21 - 25 (Mon – Fri)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Traffic during peak hours is representative of traffic all the time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Wikipedia traffic during peak hours is representative as well</a:t>
            </a:r>
          </a:p>
        </p:txBody>
      </p:sp>
    </p:spTree>
    <p:extLst>
      <p:ext uri="{BB962C8B-B14F-4D97-AF65-F5344CB8AC3E}">
        <p14:creationId xmlns:p14="http://schemas.microsoft.com/office/powerpoint/2010/main" val="252246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1BEB0F-EFA7-4499-9DD0-D7D1B008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690688"/>
            <a:ext cx="3990975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63120-2499-4502-B520-138E9B7F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5437"/>
            <a:ext cx="3648075" cy="371475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0AEDE046-F0CD-4673-B298-3CA60367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869699"/>
            <a:ext cx="2057400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27D92-78F0-40C7-A837-5D187ACA892A}"/>
              </a:ext>
            </a:extLst>
          </p:cNvPr>
          <p:cNvSpPr txBox="1"/>
          <p:nvPr/>
        </p:nvSpPr>
        <p:spPr>
          <a:xfrm>
            <a:off x="5551774" y="573078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Sum of views during UK peak hours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0CE5C3-2601-40CD-BB0E-14569ABECE3F}"/>
              </a:ext>
            </a:extLst>
          </p:cNvPr>
          <p:cNvSpPr/>
          <p:nvPr/>
        </p:nvSpPr>
        <p:spPr>
          <a:xfrm>
            <a:off x="4532382" y="27349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7A1FF9-67BD-41BD-B272-EF92FE1A393E}"/>
              </a:ext>
            </a:extLst>
          </p:cNvPr>
          <p:cNvSpPr/>
          <p:nvPr/>
        </p:nvSpPr>
        <p:spPr>
          <a:xfrm>
            <a:off x="4522217" y="288161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666B16E-FA19-4018-BCC5-6572B081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1965008"/>
            <a:ext cx="4048125" cy="9715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4FDC55-09B2-4293-89E0-F2C9D06E8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1" y="3379903"/>
            <a:ext cx="673417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472BA-BA25-4A47-95C6-7789EEBFCDA4}"/>
              </a:ext>
            </a:extLst>
          </p:cNvPr>
          <p:cNvSpPr txBox="1"/>
          <p:nvPr/>
        </p:nvSpPr>
        <p:spPr>
          <a:xfrm>
            <a:off x="4523073" y="5589472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Percentage of total views per article</a:t>
            </a:r>
          </a:p>
        </p:txBody>
      </p:sp>
    </p:spTree>
    <p:extLst>
      <p:ext uri="{BB962C8B-B14F-4D97-AF65-F5344CB8AC3E}">
        <p14:creationId xmlns:p14="http://schemas.microsoft.com/office/powerpoint/2010/main" val="355193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8E334B-219E-4695-997A-022C39F1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382"/>
            <a:ext cx="6019800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2894BDE-7600-46F6-9465-9DD4DF72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5276"/>
            <a:ext cx="8448675" cy="209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0.10377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0.006216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=16.694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B0A93CF-56EE-48D2-95EC-B1B987BC9CE1}"/>
              </a:ext>
            </a:extLst>
          </p:cNvPr>
          <p:cNvSpPr txBox="1"/>
          <p:nvPr/>
        </p:nvSpPr>
        <p:spPr>
          <a:xfrm>
            <a:off x="9391304" y="3920233"/>
            <a:ext cx="268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 Condensed" panose="020B0606020104020203" pitchFamily="34" charset="0"/>
              </a:rPr>
              <a:t>Dennis_Nilsen</a:t>
            </a:r>
            <a:r>
              <a:rPr lang="en-US" dirty="0">
                <a:latin typeface="Tw Cen MT Condensed" panose="020B0606020104020203" pitchFamily="34" charset="0"/>
              </a:rPr>
              <a:t>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D6570-98F2-439E-9704-543CE477E0A2}"/>
              </a:ext>
            </a:extLst>
          </p:cNvPr>
          <p:cNvSpPr txBox="1"/>
          <p:nvPr/>
        </p:nvSpPr>
        <p:spPr>
          <a:xfrm>
            <a:off x="3353579" y="6096520"/>
            <a:ext cx="341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UK Page Views vs US Page Views</a:t>
            </a:r>
          </a:p>
        </p:txBody>
      </p:sp>
    </p:spTree>
    <p:extLst>
      <p:ext uri="{BB962C8B-B14F-4D97-AF65-F5344CB8AC3E}">
        <p14:creationId xmlns:p14="http://schemas.microsoft.com/office/powerpoint/2010/main" val="355437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922251" y="5555757"/>
                <a:ext cx="186108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0.03801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0.001822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=20.86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1" y="5555757"/>
                <a:ext cx="1861087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18EC1F-D50D-4F0B-BDD3-7DA02A87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34100" cy="158115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04FF72-B85A-4FA4-85E4-7DFCEC660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8951"/>
            <a:ext cx="8543925" cy="2124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FCB67-1FED-4306-9A90-D7BF222A1446}"/>
              </a:ext>
            </a:extLst>
          </p:cNvPr>
          <p:cNvSpPr txBox="1"/>
          <p:nvPr/>
        </p:nvSpPr>
        <p:spPr>
          <a:xfrm>
            <a:off x="9154834" y="5136547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List of Bollywood actresses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3131041" y="6063270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Australia Page Views vs US Page Views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DEF8E-AEA1-401A-9C19-1FA96D56C331}"/>
                  </a:ext>
                </a:extLst>
              </p:cNvPr>
              <p:cNvSpPr txBox="1"/>
              <p:nvPr/>
            </p:nvSpPr>
            <p:spPr>
              <a:xfrm>
                <a:off x="9925021" y="4161989"/>
                <a:ext cx="172162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7238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5.065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DEF8E-AEA1-401A-9C19-1FA96D56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21" y="4161989"/>
                <a:ext cx="172162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575994-6E8D-44D2-B8D6-DE938CA228CD}"/>
              </a:ext>
            </a:extLst>
          </p:cNvPr>
          <p:cNvSpPr txBox="1"/>
          <p:nvPr/>
        </p:nvSpPr>
        <p:spPr>
          <a:xfrm>
            <a:off x="9157604" y="3742779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 Condensed" panose="020B0606020104020203" pitchFamily="34" charset="0"/>
              </a:rPr>
              <a:t>Dean_Jones</a:t>
            </a:r>
            <a:r>
              <a:rPr lang="en-US" dirty="0">
                <a:latin typeface="Tw Cen MT Condensed" panose="020B0606020104020203" pitchFamily="34" charset="0"/>
              </a:rPr>
              <a:t>_(cricketer)</a:t>
            </a:r>
          </a:p>
        </p:txBody>
      </p:sp>
    </p:spTree>
    <p:extLst>
      <p:ext uri="{BB962C8B-B14F-4D97-AF65-F5344CB8AC3E}">
        <p14:creationId xmlns:p14="http://schemas.microsoft.com/office/powerpoint/2010/main" val="343332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2522914" y="6273176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Australia Page Views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F72E3D-8137-48C0-A7A4-99D9E980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49388"/>
            <a:ext cx="7327670" cy="192924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14B3B9-6B36-43C4-8152-199443CFD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9762"/>
            <a:ext cx="7327670" cy="1869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04C2A-D4C8-460B-8A7E-17DF12376FBD}"/>
              </a:ext>
            </a:extLst>
          </p:cNvPr>
          <p:cNvSpPr txBox="1"/>
          <p:nvPr/>
        </p:nvSpPr>
        <p:spPr>
          <a:xfrm>
            <a:off x="2522913" y="3702228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UK Page 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/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0.02306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=5.307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8A3605-D09A-4EC0-8F0A-F4E84C25D205}"/>
              </a:ext>
            </a:extLst>
          </p:cNvPr>
          <p:cNvSpPr txBox="1"/>
          <p:nvPr/>
        </p:nvSpPr>
        <p:spPr>
          <a:xfrm>
            <a:off x="8442713" y="2288065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Tyler Herro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/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0.03383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=3.618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/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=1.567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697C7AF-5661-4DC9-8040-4EC0BE3EF306}"/>
              </a:ext>
            </a:extLst>
          </p:cNvPr>
          <p:cNvSpPr txBox="1"/>
          <p:nvPr/>
        </p:nvSpPr>
        <p:spPr>
          <a:xfrm>
            <a:off x="8403923" y="3737252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Amy Coney Barrett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/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0.06095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=3.857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/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0.2175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=1.33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4FB26D2-27B4-46F1-8B16-29108D318B35}"/>
              </a:ext>
            </a:extLst>
          </p:cNvPr>
          <p:cNvSpPr txBox="1"/>
          <p:nvPr/>
        </p:nvSpPr>
        <p:spPr>
          <a:xfrm>
            <a:off x="8406697" y="5070057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Shooting of Breonna Taylor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/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0.1486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=1.947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41ADED-315E-4630-BAF5-8DD50C621DBC}"/>
              </a:ext>
            </a:extLst>
          </p:cNvPr>
          <p:cNvSpPr txBox="1"/>
          <p:nvPr/>
        </p:nvSpPr>
        <p:spPr>
          <a:xfrm>
            <a:off x="8567789" y="1729207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UK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54CB58-7E6E-46FC-95D0-0BE39ED6D76B}"/>
              </a:ext>
            </a:extLst>
          </p:cNvPr>
          <p:cNvSpPr txBox="1"/>
          <p:nvPr/>
        </p:nvSpPr>
        <p:spPr>
          <a:xfrm>
            <a:off x="10715110" y="1719818"/>
            <a:ext cx="107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Australia</a:t>
            </a:r>
          </a:p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(+ India)</a:t>
            </a:r>
          </a:p>
        </p:txBody>
      </p:sp>
    </p:spTree>
    <p:extLst>
      <p:ext uri="{BB962C8B-B14F-4D97-AF65-F5344CB8AC3E}">
        <p14:creationId xmlns:p14="http://schemas.microsoft.com/office/powerpoint/2010/main" val="211374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25C9-E410-4CF8-90D5-88270D19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  <a:r>
              <a:rPr lang="en-US" dirty="0" err="1">
                <a:latin typeface="Tw Cen MT" panose="020B0602020104020603" pitchFamily="34" charset="0"/>
              </a:rPr>
              <a:t>MediaWiki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enwiki</a:t>
            </a:r>
            <a:r>
              <a:rPr lang="en-US" dirty="0">
                <a:latin typeface="Tw Cen MT" panose="020B0602020104020603" pitchFamily="34" charset="0"/>
              </a:rPr>
              <a:t> history up to October 2020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for October 20, 2020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revisions that were reverted were vandalizations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Total views over a day are representative of normal traffic</a:t>
            </a:r>
          </a:p>
        </p:txBody>
      </p:sp>
    </p:spTree>
    <p:extLst>
      <p:ext uri="{BB962C8B-B14F-4D97-AF65-F5344CB8AC3E}">
        <p14:creationId xmlns:p14="http://schemas.microsoft.com/office/powerpoint/2010/main" val="362869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B57A-2BF0-41C7-9B44-5CABC71D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47" y="1690688"/>
            <a:ext cx="1622871" cy="4773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D38ACF-93B5-4343-93C7-58843D8C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34" y="3095451"/>
            <a:ext cx="4521069" cy="2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8DC1-1D12-4B48-9FDF-88857A02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Pageviews for October 20, 2020</a:t>
            </a:r>
          </a:p>
        </p:txBody>
      </p:sp>
    </p:spTree>
    <p:extLst>
      <p:ext uri="{BB962C8B-B14F-4D97-AF65-F5344CB8AC3E}">
        <p14:creationId xmlns:p14="http://schemas.microsoft.com/office/powerpoint/2010/main" val="375534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898A6-737A-4E56-9BC5-7C8264953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176461"/>
            <a:ext cx="4229100" cy="6762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70ABA6-571B-4FCB-80C4-FF6BEC50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3714836"/>
            <a:ext cx="7172325" cy="210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2D1DD-6601-468C-A518-5D6324D8B9C1}"/>
              </a:ext>
            </a:extLst>
          </p:cNvPr>
          <p:cNvSpPr txBox="1"/>
          <p:nvPr/>
        </p:nvSpPr>
        <p:spPr>
          <a:xfrm>
            <a:off x="4263518" y="5996794"/>
            <a:ext cx="36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Time (in seconds) before reverting change on page</a:t>
            </a:r>
          </a:p>
        </p:txBody>
      </p:sp>
    </p:spTree>
    <p:extLst>
      <p:ext uri="{BB962C8B-B14F-4D97-AF65-F5344CB8AC3E}">
        <p14:creationId xmlns:p14="http://schemas.microsoft.com/office/powerpoint/2010/main" val="3204154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1168A2-26E7-4D30-8ACD-A7B3B81C3E46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28014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90B7C-2735-4CE6-9AC4-1E310CC85FE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4B08-EF7C-486B-8AE2-8EB28A9B03ED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</p:spTree>
    <p:extLst>
      <p:ext uri="{BB962C8B-B14F-4D97-AF65-F5344CB8AC3E}">
        <p14:creationId xmlns:p14="http://schemas.microsoft.com/office/powerpoint/2010/main" val="4245131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5D8EDF-B7D9-4A8F-B0E6-91ACF9DCD5F8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F9595-22A6-4D97-9FA1-FFB00385E97A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817223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/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38.663 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43.303 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blipFill>
                <a:blip r:embed="rId7"/>
                <a:stretch>
                  <a:fillRect l="-709" t="-2740" r="-3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7DCF1C1-89BC-4309-9716-DF3F1398C6B3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B1F13-D4E2-4B16-84D8-C6F340911DB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3982425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365235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4DF6E-70A2-4570-89BA-8FCFEB76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210"/>
            <a:ext cx="10515600" cy="24221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73C397-3FCF-4A13-A7D8-B28E8BE6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236371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6CB0D-C78F-4EFC-A457-5E942E47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6" y="2006571"/>
            <a:ext cx="755332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954E7-66C4-499F-AB7B-A6772DCFB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3" y="3429000"/>
            <a:ext cx="5962650" cy="2143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438946-2CBA-488A-86A8-CFC473AD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97EDD-EC2B-4258-804A-E4718DF8DF33}"/>
              </a:ext>
            </a:extLst>
          </p:cNvPr>
          <p:cNvSpPr txBox="1"/>
          <p:nvPr/>
        </p:nvSpPr>
        <p:spPr>
          <a:xfrm>
            <a:off x="4511989" y="5815597"/>
            <a:ext cx="31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10 popular pages with lowest percentage</a:t>
            </a:r>
          </a:p>
        </p:txBody>
      </p:sp>
    </p:spTree>
    <p:extLst>
      <p:ext uri="{BB962C8B-B14F-4D97-AF65-F5344CB8AC3E}">
        <p14:creationId xmlns:p14="http://schemas.microsoft.com/office/powerpoint/2010/main" val="329250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608A-A622-4922-A184-41C16C24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18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14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DCD750-8088-4A7E-BCC2-8FC6327BE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673"/>
            <a:ext cx="6686723" cy="199533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8F0EB4-CEE7-48D1-849A-0B6A1C3C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9368"/>
            <a:ext cx="6626629" cy="170402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E136D48-A56D-4A2A-9E32-00815B65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2643187"/>
            <a:ext cx="2695575" cy="1571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F265CB-282D-4183-94A4-45241CA7F560}"/>
              </a:ext>
            </a:extLst>
          </p:cNvPr>
          <p:cNvSpPr txBox="1"/>
          <p:nvPr/>
        </p:nvSpPr>
        <p:spPr>
          <a:xfrm>
            <a:off x="8433087" y="441737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2D71D-D7B0-41EA-8365-27E49B60800A}"/>
              </a:ext>
            </a:extLst>
          </p:cNvPr>
          <p:cNvSpPr/>
          <p:nvPr/>
        </p:nvSpPr>
        <p:spPr>
          <a:xfrm>
            <a:off x="8929746" y="32683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2222DD-676C-4769-A649-58E6080979F9}"/>
              </a:ext>
            </a:extLst>
          </p:cNvPr>
          <p:cNvSpPr/>
          <p:nvPr/>
        </p:nvSpPr>
        <p:spPr>
          <a:xfrm>
            <a:off x="8932932" y="34207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AC8DF6-A73C-47D2-8B8F-EDFD5AF1A71F}"/>
              </a:ext>
            </a:extLst>
          </p:cNvPr>
          <p:cNvSpPr/>
          <p:nvPr/>
        </p:nvSpPr>
        <p:spPr>
          <a:xfrm>
            <a:off x="8932292" y="3576936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A0213D-4996-4AF6-BF2A-53CC62D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23" y="2662236"/>
            <a:ext cx="294322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AE4E5-39E8-4EA3-A299-2467D519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2" y="2185987"/>
            <a:ext cx="6410325" cy="2486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BE3E3F-1A47-416D-A472-FA139D729C3B}"/>
              </a:ext>
            </a:extLst>
          </p:cNvPr>
          <p:cNvSpPr txBox="1"/>
          <p:nvPr/>
        </p:nvSpPr>
        <p:spPr>
          <a:xfrm>
            <a:off x="8139110" y="432573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Top 10 viewed pages</a:t>
            </a:r>
          </a:p>
        </p:txBody>
      </p:sp>
    </p:spTree>
    <p:extLst>
      <p:ext uri="{BB962C8B-B14F-4D97-AF65-F5344CB8AC3E}">
        <p14:creationId xmlns:p14="http://schemas.microsoft.com/office/powerpoint/2010/main" val="15770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</p:spTree>
    <p:extLst>
      <p:ext uri="{BB962C8B-B14F-4D97-AF65-F5344CB8AC3E}">
        <p14:creationId xmlns:p14="http://schemas.microsoft.com/office/powerpoint/2010/main" val="200248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E8DF-E268-4510-A224-0A8B4954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515"/>
            <a:ext cx="10515600" cy="25967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730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60EBA8-3D01-4B7E-8DAE-BBE0C61F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1624186"/>
            <a:ext cx="7735772" cy="234688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043B11-2E75-455D-BE0F-041EDDB7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4301198"/>
            <a:ext cx="7735772" cy="22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2371725"/>
            <a:ext cx="4714875" cy="211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5593D-FC65-4AA8-A215-A8E5577564F5}"/>
              </a:ext>
            </a:extLst>
          </p:cNvPr>
          <p:cNvSpPr txBox="1"/>
          <p:nvPr/>
        </p:nvSpPr>
        <p:spPr>
          <a:xfrm>
            <a:off x="4523074" y="462519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</p:spTree>
    <p:extLst>
      <p:ext uri="{BB962C8B-B14F-4D97-AF65-F5344CB8AC3E}">
        <p14:creationId xmlns:p14="http://schemas.microsoft.com/office/powerpoint/2010/main" val="306684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519</TotalTime>
  <Words>1304</Words>
  <Application>Microsoft Office PowerPoint</Application>
  <PresentationFormat>Widescreen</PresentationFormat>
  <Paragraphs>116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Tw Cen MT</vt:lpstr>
      <vt:lpstr>Tw Cen MT Condensed</vt:lpstr>
      <vt:lpstr>Office Theme</vt:lpstr>
      <vt:lpstr>Wikipedia Dataset Analysis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Chee</dc:creator>
  <cp:lastModifiedBy>Chris Chee</cp:lastModifiedBy>
  <cp:revision>142</cp:revision>
  <dcterms:created xsi:type="dcterms:W3CDTF">2020-11-04T00:53:21Z</dcterms:created>
  <dcterms:modified xsi:type="dcterms:W3CDTF">2020-11-06T15:35:42Z</dcterms:modified>
</cp:coreProperties>
</file>