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1" r:id="rId2"/>
    <p:sldId id="332" r:id="rId3"/>
    <p:sldId id="333" r:id="rId4"/>
    <p:sldId id="334" r:id="rId5"/>
    <p:sldId id="335" r:id="rId6"/>
    <p:sldId id="33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FA5"/>
    <a:srgbClr val="213B6B"/>
    <a:srgbClr val="3B4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6167B-5539-4A41-88FD-799258798E0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7C5BA-0FBE-F644-8040-7D283C17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Image Placeholder 1">
            <a:extLst>
              <a:ext uri="{FF2B5EF4-FFF2-40B4-BE49-F238E27FC236}">
                <a16:creationId xmlns:a16="http://schemas.microsoft.com/office/drawing/2014/main" id="{9708B954-5796-C642-B482-0556CC247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2" name="Notes Placeholder 2">
            <a:extLst>
              <a:ext uri="{FF2B5EF4-FFF2-40B4-BE49-F238E27FC236}">
                <a16:creationId xmlns:a16="http://schemas.microsoft.com/office/drawing/2014/main" id="{5C9C7A10-81B5-F747-9A12-7F97464892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43" name="Slide Number Placeholder 3">
            <a:extLst>
              <a:ext uri="{FF2B5EF4-FFF2-40B4-BE49-F238E27FC236}">
                <a16:creationId xmlns:a16="http://schemas.microsoft.com/office/drawing/2014/main" id="{0C8E828E-E533-9141-A5C4-04E571E20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B50677B4-2D08-BA45-88A6-B4855D5FDE0C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98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Image Placeholder 1">
            <a:extLst>
              <a:ext uri="{FF2B5EF4-FFF2-40B4-BE49-F238E27FC236}">
                <a16:creationId xmlns:a16="http://schemas.microsoft.com/office/drawing/2014/main" id="{9708B954-5796-C642-B482-0556CC247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2" name="Notes Placeholder 2">
            <a:extLst>
              <a:ext uri="{FF2B5EF4-FFF2-40B4-BE49-F238E27FC236}">
                <a16:creationId xmlns:a16="http://schemas.microsoft.com/office/drawing/2014/main" id="{5C9C7A10-81B5-F747-9A12-7F97464892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43" name="Slide Number Placeholder 3">
            <a:extLst>
              <a:ext uri="{FF2B5EF4-FFF2-40B4-BE49-F238E27FC236}">
                <a16:creationId xmlns:a16="http://schemas.microsoft.com/office/drawing/2014/main" id="{0C8E828E-E533-9141-A5C4-04E571E20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B50677B4-2D08-BA45-88A6-B4855D5FDE0C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92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Image Placeholder 1">
            <a:extLst>
              <a:ext uri="{FF2B5EF4-FFF2-40B4-BE49-F238E27FC236}">
                <a16:creationId xmlns:a16="http://schemas.microsoft.com/office/drawing/2014/main" id="{9708B954-5796-C642-B482-0556CC247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2" name="Notes Placeholder 2">
            <a:extLst>
              <a:ext uri="{FF2B5EF4-FFF2-40B4-BE49-F238E27FC236}">
                <a16:creationId xmlns:a16="http://schemas.microsoft.com/office/drawing/2014/main" id="{5C9C7A10-81B5-F747-9A12-7F97464892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43" name="Slide Number Placeholder 3">
            <a:extLst>
              <a:ext uri="{FF2B5EF4-FFF2-40B4-BE49-F238E27FC236}">
                <a16:creationId xmlns:a16="http://schemas.microsoft.com/office/drawing/2014/main" id="{0C8E828E-E533-9141-A5C4-04E571E20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B50677B4-2D08-BA45-88A6-B4855D5FDE0C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86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Image Placeholder 1">
            <a:extLst>
              <a:ext uri="{FF2B5EF4-FFF2-40B4-BE49-F238E27FC236}">
                <a16:creationId xmlns:a16="http://schemas.microsoft.com/office/drawing/2014/main" id="{9708B954-5796-C642-B482-0556CC247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2" name="Notes Placeholder 2">
            <a:extLst>
              <a:ext uri="{FF2B5EF4-FFF2-40B4-BE49-F238E27FC236}">
                <a16:creationId xmlns:a16="http://schemas.microsoft.com/office/drawing/2014/main" id="{5C9C7A10-81B5-F747-9A12-7F97464892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43" name="Slide Number Placeholder 3">
            <a:extLst>
              <a:ext uri="{FF2B5EF4-FFF2-40B4-BE49-F238E27FC236}">
                <a16:creationId xmlns:a16="http://schemas.microsoft.com/office/drawing/2014/main" id="{0C8E828E-E533-9141-A5C4-04E571E20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B50677B4-2D08-BA45-88A6-B4855D5FDE0C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1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Image Placeholder 1">
            <a:extLst>
              <a:ext uri="{FF2B5EF4-FFF2-40B4-BE49-F238E27FC236}">
                <a16:creationId xmlns:a16="http://schemas.microsoft.com/office/drawing/2014/main" id="{9708B954-5796-C642-B482-0556CC247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2" name="Notes Placeholder 2">
            <a:extLst>
              <a:ext uri="{FF2B5EF4-FFF2-40B4-BE49-F238E27FC236}">
                <a16:creationId xmlns:a16="http://schemas.microsoft.com/office/drawing/2014/main" id="{5C9C7A10-81B5-F747-9A12-7F97464892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43" name="Slide Number Placeholder 3">
            <a:extLst>
              <a:ext uri="{FF2B5EF4-FFF2-40B4-BE49-F238E27FC236}">
                <a16:creationId xmlns:a16="http://schemas.microsoft.com/office/drawing/2014/main" id="{0C8E828E-E533-9141-A5C4-04E571E20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B50677B4-2D08-BA45-88A6-B4855D5FDE0C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053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Image Placeholder 1">
            <a:extLst>
              <a:ext uri="{FF2B5EF4-FFF2-40B4-BE49-F238E27FC236}">
                <a16:creationId xmlns:a16="http://schemas.microsoft.com/office/drawing/2014/main" id="{9708B954-5796-C642-B482-0556CC247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2" name="Notes Placeholder 2">
            <a:extLst>
              <a:ext uri="{FF2B5EF4-FFF2-40B4-BE49-F238E27FC236}">
                <a16:creationId xmlns:a16="http://schemas.microsoft.com/office/drawing/2014/main" id="{5C9C7A10-81B5-F747-9A12-7F97464892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43" name="Slide Number Placeholder 3">
            <a:extLst>
              <a:ext uri="{FF2B5EF4-FFF2-40B4-BE49-F238E27FC236}">
                <a16:creationId xmlns:a16="http://schemas.microsoft.com/office/drawing/2014/main" id="{0C8E828E-E533-9141-A5C4-04E571E20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B50677B4-2D08-BA45-88A6-B4855D5FDE0C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52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884E-A280-FF4B-B03F-79373FD9B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D9A2-0027-7440-8447-573D39CA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9AA96-F402-074D-8428-2BE3C3A9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40ED-9F4B-6240-9D02-EE2C636C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7CC3-8420-FC4E-82B9-DE6F1FD8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E528-1C7F-5E4C-A39D-63FDC521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4863-39CB-F249-9073-B2D6F98C0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36AA-783B-6E42-B2D2-1FBD3C88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4325-5160-AC4E-B234-77150993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0C59-905E-0E45-9303-38C25E19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CE41C-0427-7E46-BB76-7990126BF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A3E68-3DDF-5D4B-BFAC-9DA9FDB0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706A-CD3A-7A48-9299-19238BE3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FBA9A-BD6A-0D49-A863-16727C3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8280-C8FF-854C-BBF1-33393302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F29A-1773-864D-B4DB-A8D85FA3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1277-9EA5-C944-B768-E4F9433E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1D1F-B3A6-4E4A-B1C2-5DF89234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E543-FF17-0C49-B129-030B8585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78450-3BA2-424E-83C0-E2774FD4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4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433A-66F2-C54B-96A4-51FD7799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7794-9169-9245-982B-128C736F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5FC4-8F68-314A-978A-EFF22F47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B5A6-7123-F346-8C4E-AF829571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B58A-FC46-1643-8CD7-5B2FD269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A7D7-55DA-7F43-9B41-C8C1D3C8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74A1-F326-7D40-9C4A-05215AA63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F7310-79FC-3244-BF76-BFA4240C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EE4CF-2D9B-514E-B23E-CCBCA108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92744-1FBD-1649-8295-E1E1BB2B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76834-871D-B14B-AEA0-5C676A7B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2269-38F6-DC4F-A9DB-FE9B38A2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291BF-EA17-174A-8C6C-CC7433A4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EDD39-3271-1543-B0BF-5096571D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4004E-0786-884D-8C42-43EDA8A0F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24866-39DB-7245-AED6-C9CB4B8DD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CD74-ABD0-DC41-B7DB-6CA85517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20FA5-BDDB-DB47-8E1D-50B89A26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9BFB1-9690-3F4E-859C-4E23E69F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196D-C566-1E4D-A679-22564F49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06750-D3AA-394F-B131-73475152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55635-C427-6546-B27A-93C45486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087A8-6202-514C-B57A-01DBF1E6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A5FBB-1EDB-8D43-9EF6-E75222AE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7C483-6E43-8140-AB96-DB61D087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BA59C-BB5E-BC49-AA1D-BE8A6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9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C669-693D-2E44-BCD7-03730FBE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D778-9BC6-924C-A298-61A29821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925D-19B8-344C-AE68-EF0F36352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5E1C-FF51-D449-9C0B-3525F9B7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B221B-2154-2E49-BA3A-7B3C84C8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486B-DB87-EF45-B441-8A26CE6B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B78E-49F7-3D47-B34E-CA080B77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ED53A-DEFF-4142-97B1-989A22298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5E6EA-CD01-8245-80A6-F94632052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E7928-082F-3F4F-A8AF-D24B6AB2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E0D6F-71FD-C545-AF2E-91D822D9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535D0-3CDA-A743-9AF4-4F047D89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521CE-4C27-3B4F-985C-15FE2008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493C-9C21-CF49-88AB-83468FFD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7BC7-98A6-C246-B073-3B2B92E37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09F0-53EA-7F42-9828-84B41557B506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448E-4FAF-E74D-A2C1-14C9FB73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CBF8-C2E6-7540-9665-C854AE140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F783-4F11-D641-97D8-B3067A25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5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B435C730-A620-F04B-AF61-0C4FB085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84401"/>
            <a:ext cx="12192000" cy="185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4267" i="1" dirty="0"/>
              <a:t>Latent</a:t>
            </a:r>
            <a:r>
              <a:rPr lang="zh-CN" altLang="en-US" sz="4267" i="1" dirty="0"/>
              <a:t> </a:t>
            </a:r>
            <a:r>
              <a:rPr lang="en-US" altLang="zh-CN" sz="4267" i="1" dirty="0"/>
              <a:t>Space</a:t>
            </a:r>
            <a:r>
              <a:rPr lang="zh-CN" altLang="en-US" sz="4267" i="1" dirty="0"/>
              <a:t> </a:t>
            </a:r>
            <a:r>
              <a:rPr lang="en-US" altLang="zh-CN" sz="4267" i="1" dirty="0"/>
              <a:t>Network</a:t>
            </a:r>
            <a:r>
              <a:rPr lang="zh-CN" altLang="en-US" sz="4267" i="1" dirty="0"/>
              <a:t> </a:t>
            </a:r>
            <a:r>
              <a:rPr lang="en-US" altLang="zh-CN" sz="4267" i="1" dirty="0"/>
              <a:t>for</a:t>
            </a:r>
            <a:r>
              <a:rPr lang="zh-CN" altLang="en-US" sz="4267" i="1" dirty="0"/>
              <a:t> </a:t>
            </a:r>
            <a:r>
              <a:rPr lang="en-US" altLang="zh-CN" sz="4267" i="1" dirty="0"/>
              <a:t>Social</a:t>
            </a:r>
            <a:r>
              <a:rPr lang="zh-CN" altLang="en-US" sz="4267" i="1" dirty="0"/>
              <a:t> </a:t>
            </a:r>
            <a:r>
              <a:rPr lang="en-US" altLang="zh-CN" sz="4267" i="1" dirty="0"/>
              <a:t>Inference</a:t>
            </a:r>
            <a:endParaRPr lang="en-US" altLang="en-US" sz="2400" i="1" dirty="0"/>
          </a:p>
          <a:p>
            <a:pPr algn="ctr"/>
            <a:r>
              <a:rPr lang="en-US" altLang="zh-CN" sz="2400" i="1" dirty="0"/>
              <a:t>Multidimensional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Scaling,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Clustering,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and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Network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Models</a:t>
            </a:r>
            <a:endParaRPr lang="en-US" altLang="en-US" sz="2400" i="1" dirty="0"/>
          </a:p>
          <a:p>
            <a:pPr algn="ctr"/>
            <a:endParaRPr lang="en-US" altLang="en-US" sz="2400" i="1" dirty="0"/>
          </a:p>
          <a:p>
            <a:pPr algn="ctr"/>
            <a:r>
              <a:rPr lang="en-US" altLang="zh-CN" sz="2400" i="1" dirty="0"/>
              <a:t>Yi</a:t>
            </a:r>
            <a:r>
              <a:rPr lang="zh-CN" altLang="en-US" sz="2400" i="1" dirty="0"/>
              <a:t>  </a:t>
            </a:r>
            <a:r>
              <a:rPr lang="en-US" altLang="zh-CN" sz="2400" i="1" dirty="0"/>
              <a:t>Chen</a:t>
            </a:r>
            <a:endParaRPr lang="en-US" alt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D0AD2-FCB8-AF42-9E51-042E1E19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5519"/>
            <a:ext cx="1219199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2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0D1A1-3CC9-E442-ADFC-6B97E684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8"/>
            <a:ext cx="12192000" cy="668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FCBDD-9766-4C4E-BE5E-6E0C68CE2995}"/>
              </a:ext>
            </a:extLst>
          </p:cNvPr>
          <p:cNvSpPr txBox="1"/>
          <p:nvPr/>
        </p:nvSpPr>
        <p:spPr>
          <a:xfrm>
            <a:off x="195309" y="1209139"/>
            <a:ext cx="11620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i="1" dirty="0"/>
              <a:t>Introduction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to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the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Latent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Space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Network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Model</a:t>
            </a:r>
          </a:p>
          <a:p>
            <a:endParaRPr lang="en-US" altLang="zh-CN" sz="2800" i="1" dirty="0"/>
          </a:p>
          <a:p>
            <a:r>
              <a:rPr lang="en-US" altLang="zh-CN" sz="2800" i="1" dirty="0"/>
              <a:t>2.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Estimation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of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Latent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Space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Network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Model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in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a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MLE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RSiena</a:t>
            </a:r>
            <a:r>
              <a:rPr lang="en-US" altLang="zh-CN" sz="2800" i="1" dirty="0"/>
              <a:t> </a:t>
            </a:r>
          </a:p>
          <a:p>
            <a:r>
              <a:rPr lang="en-US" altLang="zh-CN" sz="2800" i="1" dirty="0"/>
              <a:t>)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and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MCMC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Approach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(stan)</a:t>
            </a:r>
          </a:p>
          <a:p>
            <a:endParaRPr lang="en-US" altLang="zh-CN" sz="2800" i="1" dirty="0"/>
          </a:p>
          <a:p>
            <a:r>
              <a:rPr lang="en-US" altLang="zh-CN" sz="2800" i="1" dirty="0"/>
              <a:t>3.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Simulation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Study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&amp;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Findings</a:t>
            </a:r>
            <a:endParaRPr lang="en-US" sz="2800" i="1" dirty="0"/>
          </a:p>
        </p:txBody>
      </p:sp>
      <p:sp>
        <p:nvSpPr>
          <p:cNvPr id="3077" name="TextBox 10">
            <a:extLst>
              <a:ext uri="{FF2B5EF4-FFF2-40B4-BE49-F238E27FC236}">
                <a16:creationId xmlns:a16="http://schemas.microsoft.com/office/drawing/2014/main" id="{8853F1B6-42EA-764E-B330-A677E520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09" y="113566"/>
            <a:ext cx="6217328" cy="4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r>
              <a:rPr lang="en-US" altLang="zh-CN" sz="2000" b="1" i="1" dirty="0">
                <a:solidFill>
                  <a:schemeClr val="bg1"/>
                </a:solidFill>
              </a:rPr>
              <a:t>Outline</a:t>
            </a:r>
            <a:endParaRPr lang="en-US" alt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69E517-E8AE-4242-9787-CFE406DB1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03275"/>
            <a:ext cx="121920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9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0D1A1-3CC9-E442-ADFC-6B97E684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8"/>
            <a:ext cx="12192000" cy="668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FCBDD-9766-4C4E-BE5E-6E0C68CE2995}"/>
              </a:ext>
            </a:extLst>
          </p:cNvPr>
          <p:cNvSpPr txBox="1"/>
          <p:nvPr/>
        </p:nvSpPr>
        <p:spPr>
          <a:xfrm>
            <a:off x="195309" y="1209139"/>
            <a:ext cx="116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/>
              <a:t>Social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Inference:</a:t>
            </a:r>
            <a:r>
              <a:rPr lang="zh-CN" altLang="en-US" sz="2800" dirty="0"/>
              <a:t> </a:t>
            </a:r>
            <a:r>
              <a:rPr lang="en-US" altLang="zh-CN" sz="2800" dirty="0"/>
              <a:t>It is defined as the propensity for the behavior of an individual to vary along with the prevalence of that behavior in some reference group (</a:t>
            </a:r>
            <a:r>
              <a:rPr lang="en-US" altLang="zh-CN" sz="2800" dirty="0" err="1"/>
              <a:t>Manski</a:t>
            </a:r>
            <a:r>
              <a:rPr lang="en-US" altLang="zh-CN" sz="2800" dirty="0"/>
              <a:t>, 1993), such as one’s social contacts. </a:t>
            </a:r>
          </a:p>
          <a:p>
            <a:endParaRPr lang="en-US" sz="2800" i="1" dirty="0"/>
          </a:p>
        </p:txBody>
      </p:sp>
      <p:sp>
        <p:nvSpPr>
          <p:cNvPr id="3077" name="TextBox 10">
            <a:extLst>
              <a:ext uri="{FF2B5EF4-FFF2-40B4-BE49-F238E27FC236}">
                <a16:creationId xmlns:a16="http://schemas.microsoft.com/office/drawing/2014/main" id="{8853F1B6-42EA-764E-B330-A677E520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09" y="113566"/>
            <a:ext cx="6217328" cy="4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r>
              <a:rPr lang="en-US" altLang="zh-CN" sz="2000" b="1" i="1" dirty="0">
                <a:solidFill>
                  <a:schemeClr val="bg1"/>
                </a:solidFill>
              </a:rPr>
              <a:t>Latent</a:t>
            </a:r>
            <a:r>
              <a:rPr lang="zh-CN" altLang="en-US" sz="2000" b="1" i="1" dirty="0">
                <a:solidFill>
                  <a:schemeClr val="bg1"/>
                </a:solidFill>
              </a:rPr>
              <a:t> </a:t>
            </a:r>
            <a:r>
              <a:rPr lang="en-US" altLang="zh-CN" sz="2000" b="1" i="1" dirty="0">
                <a:solidFill>
                  <a:schemeClr val="bg1"/>
                </a:solidFill>
              </a:rPr>
              <a:t>Space</a:t>
            </a:r>
            <a:r>
              <a:rPr lang="zh-CN" altLang="en-US" sz="2000" b="1" i="1" dirty="0">
                <a:solidFill>
                  <a:schemeClr val="bg1"/>
                </a:solidFill>
              </a:rPr>
              <a:t> </a:t>
            </a:r>
            <a:r>
              <a:rPr lang="en-US" altLang="zh-CN" sz="2000" b="1" i="1" dirty="0">
                <a:solidFill>
                  <a:schemeClr val="bg1"/>
                </a:solidFill>
              </a:rPr>
              <a:t>Network</a:t>
            </a:r>
            <a:endParaRPr lang="en-US" alt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69E517-E8AE-4242-9787-CFE406DB1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03275"/>
            <a:ext cx="121920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1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0D1A1-3CC9-E442-ADFC-6B97E684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8"/>
            <a:ext cx="12192000" cy="668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FCBDD-9766-4C4E-BE5E-6E0C68CE2995}"/>
              </a:ext>
            </a:extLst>
          </p:cNvPr>
          <p:cNvSpPr txBox="1"/>
          <p:nvPr/>
        </p:nvSpPr>
        <p:spPr>
          <a:xfrm>
            <a:off x="195309" y="1209139"/>
            <a:ext cx="11620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i="1" dirty="0"/>
              <a:t>Introduction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to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the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Latent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Space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Network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Model</a:t>
            </a:r>
          </a:p>
          <a:p>
            <a:endParaRPr lang="en-US" altLang="zh-CN" sz="2800" i="1" dirty="0"/>
          </a:p>
          <a:p>
            <a:r>
              <a:rPr lang="en-US" altLang="zh-CN" sz="2800" i="1" dirty="0"/>
              <a:t>2.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Estimation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of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Latent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Space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Network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Model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in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a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Fully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Bayesian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Approach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(stan)</a:t>
            </a:r>
          </a:p>
          <a:p>
            <a:endParaRPr lang="en-US" altLang="zh-CN" sz="2800" i="1" dirty="0"/>
          </a:p>
          <a:p>
            <a:r>
              <a:rPr lang="en-US" altLang="zh-CN" sz="2800" i="1" dirty="0"/>
              <a:t>3.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Simulation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Study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&amp;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Findings</a:t>
            </a:r>
            <a:endParaRPr lang="en-US" sz="2800" i="1" dirty="0"/>
          </a:p>
        </p:txBody>
      </p:sp>
      <p:sp>
        <p:nvSpPr>
          <p:cNvPr id="3077" name="TextBox 10">
            <a:extLst>
              <a:ext uri="{FF2B5EF4-FFF2-40B4-BE49-F238E27FC236}">
                <a16:creationId xmlns:a16="http://schemas.microsoft.com/office/drawing/2014/main" id="{8853F1B6-42EA-764E-B330-A677E520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09" y="113566"/>
            <a:ext cx="6217328" cy="4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r>
              <a:rPr lang="en-US" altLang="zh-CN" sz="2000" b="1" i="1" dirty="0">
                <a:solidFill>
                  <a:schemeClr val="bg1"/>
                </a:solidFill>
              </a:rPr>
              <a:t>Model</a:t>
            </a:r>
            <a:r>
              <a:rPr lang="zh-CN" altLang="en-US" sz="2000" b="1" i="1" dirty="0">
                <a:solidFill>
                  <a:schemeClr val="bg1"/>
                </a:solidFill>
              </a:rPr>
              <a:t> </a:t>
            </a:r>
            <a:r>
              <a:rPr lang="en-US" altLang="zh-CN" sz="2000" b="1" i="1" dirty="0">
                <a:solidFill>
                  <a:schemeClr val="bg1"/>
                </a:solidFill>
              </a:rPr>
              <a:t>Estimation</a:t>
            </a:r>
            <a:endParaRPr lang="en-US" alt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69E517-E8AE-4242-9787-CFE406DB1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03275"/>
            <a:ext cx="121920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0D1A1-3CC9-E442-ADFC-6B97E684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8"/>
            <a:ext cx="12192000" cy="668045"/>
          </a:xfrm>
          <a:prstGeom prst="rect">
            <a:avLst/>
          </a:prstGeom>
        </p:spPr>
      </p:pic>
      <p:sp>
        <p:nvSpPr>
          <p:cNvPr id="3077" name="TextBox 10">
            <a:extLst>
              <a:ext uri="{FF2B5EF4-FFF2-40B4-BE49-F238E27FC236}">
                <a16:creationId xmlns:a16="http://schemas.microsoft.com/office/drawing/2014/main" id="{8853F1B6-42EA-764E-B330-A677E520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09" y="113566"/>
            <a:ext cx="6217328" cy="4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r>
              <a:rPr lang="en-US" altLang="zh-CN" sz="2000" b="1" i="1" dirty="0">
                <a:solidFill>
                  <a:schemeClr val="bg1"/>
                </a:solidFill>
              </a:rPr>
              <a:t>Reference</a:t>
            </a:r>
            <a:endParaRPr lang="en-US" alt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69E517-E8AE-4242-9787-CFE406DB1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03275"/>
            <a:ext cx="121920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B435C730-A620-F04B-AF61-0C4FB085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84401"/>
            <a:ext cx="121920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4267" i="1" dirty="0"/>
              <a:t>Thank</a:t>
            </a:r>
            <a:r>
              <a:rPr lang="zh-CN" altLang="en-US" sz="4267" i="1" dirty="0"/>
              <a:t> </a:t>
            </a:r>
            <a:r>
              <a:rPr lang="en-US" altLang="zh-CN" sz="4267" i="1" dirty="0"/>
              <a:t>you</a:t>
            </a:r>
            <a:r>
              <a:rPr lang="zh-CN" altLang="en-US" sz="4267" i="1" dirty="0"/>
              <a:t> </a:t>
            </a:r>
            <a:endParaRPr lang="en-US" alt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D0AD2-FCB8-AF42-9E51-042E1E19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5519"/>
            <a:ext cx="1219199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3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132</Words>
  <Application>Microsoft Macintosh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Chen</dc:creator>
  <cp:lastModifiedBy>Yi Chen</cp:lastModifiedBy>
  <cp:revision>15</cp:revision>
  <dcterms:created xsi:type="dcterms:W3CDTF">2020-04-15T07:37:04Z</dcterms:created>
  <dcterms:modified xsi:type="dcterms:W3CDTF">2020-04-16T01:07:58Z</dcterms:modified>
</cp:coreProperties>
</file>