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4"/>
  </p:handoutMasterIdLst>
  <p:sldIdLst>
    <p:sldId id="256" r:id="rId2"/>
    <p:sldId id="270" r:id="rId3"/>
    <p:sldId id="269" r:id="rId4"/>
    <p:sldId id="257" r:id="rId5"/>
    <p:sldId id="258" r:id="rId6"/>
    <p:sldId id="274" r:id="rId7"/>
    <p:sldId id="259" r:id="rId8"/>
    <p:sldId id="260" r:id="rId9"/>
    <p:sldId id="273" r:id="rId10"/>
    <p:sldId id="261" r:id="rId11"/>
    <p:sldId id="263" r:id="rId12"/>
    <p:sldId id="265" r:id="rId1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3" d="100"/>
          <a:sy n="63" d="100"/>
        </p:scale>
        <p:origin x="42" y="4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2F04829-F09D-440F-A3FF-B1FCB8FD7E8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31469E4-1014-4F37-89E2-B1D9CCCD2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46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2-14T00:45:00.550"/>
    </inkml:context>
    <inkml:brush xml:id="br0">
      <inkml:brushProperty name="width" value="0.09333" units="cm"/>
      <inkml:brushProperty name="height" value="0.09333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1DAC1762-FF66-4FAB-B75B-1389EA5783AD}" emma:medium="tactile" emma:mode="ink">
          <msink:context xmlns:msink="http://schemas.microsoft.com/ink/2010/main" type="writingRegion" rotatedBoundingBox="6109,10521 28723,10585 28720,11366 6107,11301"/>
        </emma:interpretation>
      </emma:emma>
    </inkml:annotationXML>
    <inkml:traceGroup>
      <inkml:annotationXML>
        <emma:emma xmlns:emma="http://www.w3.org/2003/04/emma" version="1.0">
          <emma:interpretation id="{3B84F095-565E-4306-A27E-105CBD43008F}" emma:medium="tactile" emma:mode="ink">
            <msink:context xmlns:msink="http://schemas.microsoft.com/ink/2010/main" type="paragraph" rotatedBoundingBox="6109,10521 28723,10585 28720,11366 6107,113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63CC954-F6C8-4217-A007-06DED50D803B}" emma:medium="tactile" emma:mode="ink">
              <msink:context xmlns:msink="http://schemas.microsoft.com/ink/2010/main" type="line" rotatedBoundingBox="6109,10521 28723,10585 28720,11366 6107,11301"/>
            </emma:interpretation>
          </emma:emma>
        </inkml:annotationXML>
        <inkml:traceGroup>
          <inkml:annotationXML>
            <emma:emma xmlns:emma="http://www.w3.org/2003/04/emma" version="1.0">
              <emma:interpretation id="{1C8B89B7-FF57-4B9B-A4D3-763E5535A60E}" emma:medium="tactile" emma:mode="ink">
                <msink:context xmlns:msink="http://schemas.microsoft.com/ink/2010/main" type="inkWord" rotatedBoundingBox="6109,10542 7110,10545 7108,11260 6107,11257"/>
              </emma:interpretation>
              <emma:one-of disjunction-type="recognition" id="oneOf0">
                <emma:interpretation id="interp0" emma:lang="en-US" emma:confidence="0">
                  <emma:literal>FR</emma:literal>
                </emma:interpretation>
                <emma:interpretation id="interp1" emma:lang="en-US" emma:confidence="0">
                  <emma:literal>IR</emma:literal>
                </emma:interpretation>
                <emma:interpretation id="interp2" emma:lang="en-US" emma:confidence="0">
                  <emma:literal>FIR</emma:literal>
                </emma:interpretation>
                <emma:interpretation id="interp3" emma:lang="en-US" emma:confidence="0">
                  <emma:literal>FAR</emma:literal>
                </emma:interpretation>
                <emma:interpretation id="interp4" emma:lang="en-US" emma:confidence="0">
                  <emma:literal>FRR</emma:literal>
                </emma:interpretation>
              </emma:one-of>
            </emma:emma>
          </inkml:annotationXML>
          <inkml:trace contextRef="#ctx0" brushRef="#br0">19 54 8 0,'0'0'4'0,"4"-21"-1"0,-4 21 5 16,5-8-9-16,0 3 1 15,0 1 0-15,-5 4 1 16,5-4-1-16,-1 0 0 15,1-5 1-15,-5 9 1 16,0 0 0 0,0 0 0-16,0 0 0 15,0 0 0-15,0 0 0 16,0 0 1-16,0 0-1 16,0 0 0-16,-5 4-1 15,1 1 1-15,-1 3-1 16,0 5 0-16,0 8 0 15,-4 0 0-15,4 13-1 0,0-9 1 16,0-3-1-16,1 3 1 16,4 0-1-16,0 5 1 0,0 0-1 15,0-5 1-15,0 5-1 16,0-5 0-16,0-4 0 16,0 0 0-1,0 1 0-15,0-6 1 16,0 1-3-16,0 0 1 15,0-8-4-15,0-1 1 16,0 1-3-16,0-1 1 16</inkml:trace>
          <inkml:trace contextRef="#ctx0" brushRef="#br0" timeOffset="1234.6507">28 232 12 0,'5'0'6'0,"9"-9"-1"16,-9 9 6-16,5-4-11 16,-1 4 0-16,-4 0 1 15,0 0 0-15,-5 0-1 16,0 0 0 0,4 0 0-16,-4 0 1 15,0 4 0-15,0-4 1 0,0 0-1 16,0 0 1-16,0 0-1 15,0 0 1-15,0 0-1 16,0 0 1-16,0 0-1 16,5 0 0-16,5 0 0 15,-1-4 0-15,1 0 0 16,-1 4 0-16,6-4-1 16,-1 8 1-16,5-4-1 0,-5 4 1 15,0-4-1-15,1 0 1 16,-1 0-1-16,5 0 1 15,-5 0-3-15,1 0 0 16,4 0-5 0,0 0 0-16</inkml:trace>
          <inkml:trace contextRef="#ctx0" brushRef="#br0" timeOffset="681.4807">-34-5 9 0,'-4'4'4'0,"8"-17"4"0,-4 13 3 0,0 0-10 15,0 0 1-15,0 0 1 16,0 0 0-16,0 0-4 16,0 0 1-16,0 0 2 15,10 0 0-15,-1 0-1 32,6 0 0-32,4-4 0 0,5 4 0 15,4-4-1-15,5 0 1 16,-4 4-1-16,9-5 1 15,0-3-1-15,0 0 1 16,0-1-1-16,1 1 0 16,-1-1 0-16,-5 5 0 15,-4 0 0-15,-6-1 0 0,-8 5-1 16,-15 0 1-16,0 5-3 16,-5 3 1-16,-5 1-5 15,-4-5 1-15</inkml:trace>
          <inkml:trace contextRef="#ctx0" brushRef="#br0" timeOffset="1681.3539">566-90 15 0,'-14'-21'7'0,"24"0"-2"0,-10 21 6 15,-5 0-9-15,5 4 1 16,-5 5 0 0,5 12 0-16,-5 4-4 15,1 9 0-15,-1 0 2 16,5 0 1-16,-5 0-2 15,5-1 1-15,0 1-1 16,0-4 1-16,0-5-2 16,5 1 1-16,-5-1-2 15,9-4 0-15,-9-4-2 0,5 0 0 16,0 0-2-16,0-4 0 16</inkml:trace>
          <inkml:trace contextRef="#ctx0" brushRef="#br0" timeOffset="2435.6483">466 12 10 0,'15'-13'5'0,"-11"-12"2"16,6 16 5-16,-1 1-11 15,1-5 1-15,4-4-1 0,1 4 1 16,-1 1-3-16,5-1 1 0,0 0 2 15,14 1 0-15,1 3-1 16,-1 1 0-16,-4 8 0 16,4 8 0-1,0 9 0 17,-4 4 0-32,-10-4 0 0,0 0 0 15,-10 4-1-15,-4-4 1 16,-10 0-1-16,-4 4 1 15,-5 1-1-15,-5-1 0 16,0 0 0-16,-1 0 1 16,1 0-1-16,-4 5 1 15,4-9-1-15,0-1 0 0,-1-3 0 16,1 0 1-16,5-5-1 16,5-3 0-16,-1-1 0 15,1 0 0-15,4 4 0 16,0-3 0-16,5 3 0 15,5 1 0-15,4 3 0 16,6 1 1 0,4 0-1-16,9 4 0 15,1 0 0-15,4 0 1 16,-4-1-1-16,-1 1 1 0,1 0-1 16,-5-4 1-16,-1 0-1 15,-3-1 1-15,-6-3 0 16,0-1 0-16,-4 1 0 15,-1 4 1-15,-4-5-1 0,0 0 1 16,-5 1 0-16,0 4 0 16,0-5-1-16,0 5 0 15,0-9-1-15,0 5 0 16,0-5-1-16,0 0 1 16,-5 0-6-16,5 0 1 15,-5 1-4-15,-4 3 0 0</inkml:trace>
          <inkml:trace contextRef="#ctx0" brushRef="#br0" timeOffset="4267.5188">585-18 8 0,'-4'-8'4'0,"8"20"-2"0,-4-12 5 16,0 5-6-16,0-5 0 15,0 0 0-15,0 0 1 0,0 4-2 16,0-4 0-16,-4 0 1 15,-1 4 1-15,0-4-1 16,0 4 1-16,5 1 0 16,-4-1 0-16,4 0-1 15,-5 5 1-15,5-1-1 32,0 5 1-32,0-1-1 0,0 5 0 15,0 0 0-15,0 13 1 16,0-9-1-16,0 4 0 15,0 9 0-15,5 0 0 0,-5 4-1 16,4 0 1-16,1 0-1 16,-5-8 1-16,5 0-1 15,0-9 1-15,-1 4-1 16,-4-8 1-16,5 0 0 16,-5-4 0-16,0 4-1 0,0-9 1 15,0 1-1-15,0-1 1 16,0-4-1-16,0-4 0 15,0 0-1-15,0 0 0 16,0-8-3 0,0 8 0-16,0 0-4 15,10 0 1-15</inkml:trace>
        </inkml:traceGroup>
        <inkml:traceGroup>
          <inkml:annotationXML>
            <emma:emma xmlns:emma="http://www.w3.org/2003/04/emma" version="1.0">
              <emma:interpretation id="{DBCDE07F-B89D-4061-A894-CBCCEB709C92}" emma:medium="tactile" emma:mode="ink">
                <msink:context xmlns:msink="http://schemas.microsoft.com/ink/2010/main" type="inkWord" rotatedBoundingBox="11162,10620 12320,10623 12319,11231 11161,11227"/>
              </emma:interpretation>
              <emma:one-of disjunction-type="recognition" id="oneOf1">
                <emma:interpretation id="interp5" emma:lang="en-US" emma:confidence="1">
                  <emma:literal>GK</emma:literal>
                </emma:interpretation>
                <emma:interpretation id="interp6" emma:lang="en-US" emma:confidence="0">
                  <emma:literal>GKK</emma:literal>
                </emma:interpretation>
                <emma:interpretation id="interp7" emma:lang="en-US" emma:confidence="0">
                  <emma:literal>GKI</emma:literal>
                </emma:interpretation>
                <emma:interpretation id="interp8" emma:lang="en-US" emma:confidence="0">
                  <emma:literal>GIK</emma:literal>
                </emma:interpretation>
                <emma:interpretation id="interp9" emma:lang="en-US" emma:confidence="0">
                  <emma:literal>GIG</emma:literal>
                </emma:interpretation>
              </emma:one-of>
            </emma:emma>
          </inkml:annotationXML>
          <inkml:trace contextRef="#ctx0" brushRef="#br0" timeOffset="18186.3134">5343-52 6 0,'0'-4'3'0,"-5"4"-2"0,5 0 3 0,0 0-4 16,0-8 1-16,0 8-1 31,0 0 1-31,0-5 0 0,-4 1 0 15,4 4 1-15,0 0 1 16,-5 0-1-16,0 0 1 16,-4 0 0-16,4 0 0 15,-5 0-1-15,1 0 0 16,-1-4 0-16,1 4 0 16,-6 4-1-16,1 0 1 0,0 5-1 15,-5-1 0-15,0 1 0 16,0 3 0-16,0 1-1 15,0 0 1-15,4 0-1 16,1-1 1-16,0 1-1 16,-1 4 1-16,1 8-1 15,0-4 1 1,0 9-1-16,4-9 1 16,5 0-1-16,1 5 1 0,4-5-1 15,0 4 0-15,4-3 0 16,1-1 1-16,0 0-1 15,4 0 0-15,1-4 0 16,-1 0 0-16,6 0 0 16,-1-4 0-16,0-1 0 15,5 1 0-15,0-5 0 0,0 1 0 16,1-5 0-16,-6 0 0 16,0 1 0-16,0-5 1 15,1 0-1-15,-1-5 1 16,-5 1-1-16,1 0 0 15,0-5 0-15,-1 1 0 0,1 0 0 16,-6-1 0-16,1 1 0 16,-5-1 1-16,0 1-1 15,-5-1 0-15,1 1 0 16,-6-1 1-16,1 5-2 16,-1 0 1-16,0-5 0 15,1 5 0 1,-1 4 0-16,1 0 0 15,4 0-1-15,0 0 1 0,1 4 0 16,4 1 0-16,0-1 0 16,0-4 1-16,4 0-1 15,6 0 1-15,-5 0 0 16,4 0 0-16,1 0 0 16,-1-4 0-16,6 4 0 15,-1-5 0-15,5 1-1 16,5 0 1-16,4-5-1 0,-4 1 1 15,5 4-2-15,4-1 1 16,0 1 0-16,1 0 0 16,-6 4 0-16,-4 0 1 15,-5 0-1-15,-5 0 1 0,-4 0-3 16,-1 4 1-16,-9-4-3 16,0 4 0-16,0 1-5 15,5-1 1-15</inkml:trace>
          <inkml:trace contextRef="#ctx0" brushRef="#br0" timeOffset="18705.3081">5781-43 17 0,'-4'-17'8'0,"4"4"-2"15,0 13 10-15,0 0-15 16,0 0 1-16,0 4 1 16,0 5 1-16,4 4-4 15,1 3 0-15,0 10 3 16,-5 4 0-16,0 8-1 15,0-5 1-15,0 10-1 16,0-1 0-16,0 0-2 16,0 1 1-16,0-5-1 15,0 0 0-15,0 0 0 0,0-4 0 0,0-13-2 32,0 0 1-32,5-4-3 15,-1-13 0-15,-4-4-3 0,10-4 1 16,-1-4-3-16,1-5 0 15</inkml:trace>
          <inkml:trace contextRef="#ctx0" brushRef="#br0" timeOffset="19207.8661">6081 41 14 0,'10'5'7'0,"14"-14"-4"0,-20 9 11 0,6 0-15 16,-10 0 1-16,5 9 1 15,-5-1 0-15,0 1-1 16,-5 3 0-16,-5 1 1 16,-9 0 0-16,-4 8 0 31,-1-8 1-31,-10-1-1 15,11 1 1-15,-1-9-1 16,5 9 0-16,0-9 0 16,4 5 1-16,1-5-2 15,5 0 1-15,4-4-1 0,0 4 1 16,5-4-1-16,0 0 0 16,0 5 0-16,5-1 1 0,4 0 0 15,6 4 0-15,-1 5 0 16,5 4 1-16,5 4 0 15,0 5 0-15,-1 3-1 16,6-3 1-16,-5 3-1 16,-5-7 1-16,0-1-1 15,-5-9 0-15,-4 5 0 0,-1-4 0 16,-4-5 0-16,0 1 0 16,0-5-2-16,-5 0 1 15,0 5-6-15,4-5 1 16,1 9-5-16,0 0 1 0</inkml:trace>
        </inkml:traceGroup>
        <inkml:traceGroup>
          <inkml:annotationXML>
            <emma:emma xmlns:emma="http://www.w3.org/2003/04/emma" version="1.0">
              <emma:interpretation id="{5E0E5156-7942-445D-A4DB-7617518F4FC0}" emma:medium="tactile" emma:mode="ink">
                <msink:context xmlns:msink="http://schemas.microsoft.com/ink/2010/main" type="inkWord" rotatedBoundingBox="16176,10622 17434,10625 17432,11316 16174,11312"/>
              </emma:interpretation>
              <emma:one-of disjunction-type="recognition" id="oneOf2">
                <emma:interpretation id="interp10" emma:lang="en-US" emma:confidence="0">
                  <emma:literal>GP</emma:literal>
                </emma:interpretation>
                <emma:interpretation id="interp11" emma:lang="en-US" emma:confidence="0">
                  <emma:literal>QP</emma:literal>
                </emma:interpretation>
                <emma:interpretation id="interp12" emma:lang="en-US" emma:confidence="0">
                  <emma:literal>OP</emma:literal>
                </emma:interpretation>
                <emma:interpretation id="interp13" emma:lang="en-US" emma:confidence="0">
                  <emma:literal>AP</emma:literal>
                </emma:interpretation>
                <emma:interpretation id="interp14" emma:lang="en-US" emma:confidence="0">
                  <emma:literal>ap</emma:literal>
                </emma:interpretation>
              </emma:one-of>
            </emma:emma>
          </inkml:annotationXML>
          <inkml:trace contextRef="#ctx0" brushRef="#br0" timeOffset="20823.3498">10215-64 12 0,'-5'0'6'0,"1"-9"3"0,4 9 3 0,0 4-11 16,-5 1 0-16,0 3 1 16,0-4 1-16,-9 9-3 15,0 0 0-15,0-1 2 16,-1 10 0-16,-4 7 0 15,0-3 0-15,-5 3-1 0,10 5 0 32,0-4 0-32,9 4 1 0,0-1-1 15,0 1 0-15,10 0 0 16,5-4 1-16,4 4-1 16,5-5 1-16,10-7-1 15,-5-6 0-15,-1 1 0 16,1-4 0-16,-5-9-1 15,5 1 0-15,0-5 0 0,0 0 1 16,-1 0-1-16,1-5 0 16,0-3 0-16,0-1 1 15,0-3-1-15,-5-1 0 16,0-4 0-16,0-4 0 16,0 0 0-16,-5-5 0 15,0 5 0 1,-4 4 0-16,0-8 0 15,-6-1 0-15,1-3-1 16,-5-1 1-16,0 1 0 16,-5-1 0-16,1 0-1 15,-6 5 1-15,0-1 0 16,-4 10 0-16,0 3 0 16,-5 0 0-16,0 9 0 0,0-5 0 0,0 9 0 15,-5 5 0-15,0-1 0 16,0 4 0-16,-4 5 0 15,-1 0 0-15,1-5 0 16,4 9 0-16,0 0-1 16,10-4 1-16,4 4 0 15,10 4 1-15,10-8-1 0,4-1 1 16,5 1-1-16,10 0 1 16,-1-1 0-16,10-3 0 15,0-1-1-15,0 5 1 16,0 4 0-16,-4 0 0 15,-6 4-1-15,-4 0 0 32,-5 5 0-32,-4-1 1 0,-6 0-1 15,-9 5 1-15,0 4-1 16,0-4 1-16,0-5-1 16,0 0 1-16,5 5-2 15,0-13 1-15,4-4-5 16,5-5 1-16,5-4-6 15,1 5 0-15</inkml:trace>
          <inkml:trace contextRef="#ctx0" brushRef="#br0" timeOffset="21722.7023">10734 25 11 0,'-9'-13'5'0,"14"9"4"0,-5-5 7 0,4 5-15 16,6 0 1-16,4-5 1 15,10 1 1-15,0-1-5 16,14 1 1-16,0-1 3 16,0 1 0-16,5-1 0 15,5 5 0-15,-1 4-1 0,1 4 1 16,-5 9-1-16,-5 0 0 15,-10 4-1-15,-4 4 0 16,-5 4-1-16,-4 5 1 16,-6 0 0-16,-4-5 0 15,-5 0-1-15,-10-3 1 0,-4-6 0 16,-5 1 0-16,-5-4-1 16,-9-4 1-16,-5-1-1 15,0 5 1-15,-10-1-1 16,-4-3 1-16,-1-5-5 15,-4 0 1-15,5 1-7 32,4 3 0-32</inkml:trace>
          <inkml:trace contextRef="#ctx0" brushRef="#br0" timeOffset="21254.4108">10787-14 24 0,'0'-4'12'0,"19"0"-8"15,-19 4 16-15,5 8-17 16,4 1 0-16,-4 8 1 16,0 8 1-16,-5 5-7 15,0 4 1-15,-5 8 4 0,0 0 0 0,0 1-2 16,5-1 0-16,-4 5-1 16,-1-1 0-16,5 1-1 15,5-9 1-15,-1-4-3 16,6 4 0-16,-1-13-2 15,-4 1 0-15,0-5-4 32,0-9 0-32,-1-3 0 0,6-5 0 15</inkml:trace>
        </inkml:traceGroup>
        <inkml:traceGroup>
          <inkml:annotationXML>
            <emma:emma xmlns:emma="http://www.w3.org/2003/04/emma" version="1.0">
              <emma:interpretation id="{CF67142A-3D58-47CA-9835-887393ED66F6}" emma:medium="tactile" emma:mode="ink">
                <msink:context xmlns:msink="http://schemas.microsoft.com/ink/2010/main" type="inkWord" rotatedBoundingBox="21830,10678 22939,10681 22937,11330 21828,11327"/>
              </emma:interpretation>
              <emma:one-of disjunction-type="recognition" id="oneOf3">
                <emma:interpretation id="interp15" emma:lang="en-US" emma:confidence="0">
                  <emma:literal>VS</emma:literal>
                </emma:interpretation>
                <emma:interpretation id="interp16" emma:lang="en-US" emma:confidence="0">
                  <emma:literal>US</emma:literal>
                </emma:interpretation>
                <emma:interpretation id="interp17" emma:lang="en-US" emma:confidence="0">
                  <emma:literal>Vs</emma:literal>
                </emma:interpretation>
                <emma:interpretation id="interp18" emma:lang="en-US" emma:confidence="0">
                  <emma:literal>us</emma:literal>
                </emma:interpretation>
                <emma:interpretation id="interp19" emma:lang="en-US" emma:confidence="0">
                  <emma:literal>vs</emma:literal>
                </emma:interpretation>
              </emma:one-of>
            </emma:emma>
          </inkml:annotationXML>
          <inkml:trace contextRef="#ctx0" brushRef="#br0" timeOffset="30986.8628">15683 71 7 0,'0'-8'3'0,"4"12"1"15,-4-4 4-15,0 0-6 16,0 0 1-16,0 0 1 0,0-9 1 16,0 5-6-16,0 0 0 15,0-5 4-15,0 5 1 16,0 4-2-16,0 0 1 16,0 0-1-16,0 0 0 0,0 0-1 15,0-8 1-15,0 8-1 16,0 0 0-16,0 0 0 15,0 4 0-15,0 0 1 16,0 0 0-16,0 5 0 16,0 8 0-16,0 0 0 15,5 4 0 1,0 4 0-16,0 1 0 16,4 8-1-16,1 8 0 15,-1 0-1-15,5-4 1 0,1 5-1 16,-1-5 1-16,0 8-1 15,-4-8 1-15,-1-4-1 16,1 4 1-16,-1-4-1 16,-4-21 1-16,0 0 0 15,0-1 0-15,4-3 0 16,1-9 0-16,-5-9 0 16,4-8 0-16,1-4-1 15,-1 0 1-15,1 0-1 0,-1 0 0 16,1-5 0-16,-6 5 0 15,6 0 0-15,0 4 0 0,-1-4-1 16,1 0 1-16,-1-5 0 16,1 1 0-16,-6 0 0 15,6-1 0-15,-5 1 0 16,-1-1 0-16,6-3 0 16,-1 3 0-16,1 1-1 31,0 4 1-31,-1 0-2 0,1-5 1 15,-1 9-4-15,-4-4 1 16,4 4-5-16,1 0 0 16,-1-4-1-16,6 4 0 0</inkml:trace>
          <inkml:trace contextRef="#ctx0" brushRef="#br0" timeOffset="31659.5394">16721 20 17 0,'28'-4'8'0,"10"-4"-9"0,-38 8 14 0,5-9-12 15,-5 1 1-15,0 8 0 16,0 0 1-16,-5-5-4 15,-4 5 0-15,-5 0 3 16,-10 0 1-16,-5 5-2 16,-4-1 1-16,-5 13 0 15,-10 0 0-15,1 4-1 16,-1 4 1-16,10 1-1 16,5-1 0-16,4-8 0 0,10 0 1 31,9 4-2-31,10-4 1 0,10 0 0 15,4 0 0-15,10 0 0 16,5 0 1-16,-1 0-2 16,1 0 1-16,-1-5-1 15,-4 1 0-15,0 4 0 16,-5-4 0-16,-5-1-1 16,1 1 1-16,-11 0 0 0,-4 0 1 15,0-1-1-15,-9-3 1 16,-5-1-1-16,-10 1 1 15,-10-1 0-15,-13-4 1 16,-6 1-1-16,1 3 0 0,4 0-1 16,1 1 1-16,-1 8-5 31,0 0 1-31,-4-13-7 16,9 9 1-16</inkml:trace>
        </inkml:traceGroup>
        <inkml:traceGroup>
          <inkml:annotationXML>
            <emma:emma xmlns:emma="http://www.w3.org/2003/04/emma" version="1.0">
              <emma:interpretation id="{DDA05665-3F12-4A42-BA8A-9A422A3C1DEA}" emma:medium="tactile" emma:mode="ink">
                <msink:context xmlns:msink="http://schemas.microsoft.com/ink/2010/main" type="inkWord" rotatedBoundingBox="27392,10581 28723,10585 28721,11366 27390,11362"/>
              </emma:interpretation>
              <emma:one-of disjunction-type="recognition" id="oneOf4">
                <emma:interpretation id="interp20" emma:lang="en-US" emma:confidence="0">
                  <emma:literal>VM</emma:literal>
                </emma:interpretation>
                <emma:interpretation id="interp21" emma:lang="en-US" emma:confidence="0">
                  <emma:literal>UM</emma:literal>
                </emma:interpretation>
                <emma:interpretation id="interp22" emma:lang="en-US" emma:confidence="0">
                  <emma:literal>NM</emma:literal>
                </emma:interpretation>
                <emma:interpretation id="interp23" emma:lang="en-US" emma:confidence="0">
                  <emma:literal>VIM</emma:literal>
                </emma:interpretation>
                <emma:interpretation id="interp24" emma:lang="en-US" emma:confidence="0">
                  <emma:literal>Vm</emma:literal>
                </emma:interpretation>
              </emma:one-of>
            </emma:emma>
          </inkml:annotationXML>
          <inkml:trace contextRef="#ctx0" brushRef="#br0" timeOffset="32856.7815">21245 63 17 0,'10'-22'8'0,"-10"14"-1"0,4 8 6 16,-4 0-11-16,0 0 0 16,10-4 2-16,-10 4 0 15,5-4-4-15,-5 4 0 0,0 0 3 16,0 0 0-16,5 4 0 16,-1 8 0-16,-4 5-1 15,5 9 0-15,0-1-1 16,4 9 1-16,1 0-1 15,-1 0 0-15,-4 4-1 16,0 0 1-16,0-4 0 16,-1 0 0-16,1 4-1 0,0-4 1 15,0-9 0 1,-1-4 0-16,1-8 0 16,0 0 0-16,0-9 0 15,-5-4 1-15,9-9-1 16,1-8 0-16,4-8 0 15,0-5 0-15,1 1-1 16,4-5 0 0,9-21-1-16,1 4 1 15,-5 0 0-15,-5 9 0 16,-5-9-1-16,0 9 1 16,5 0-1-16,-9 8 1 0,-1 8-1 15,1-3 1-15,-5 7-2 16,-1 6 1-16,1 7-4 15,0 5 1-15,-5 4-7 16,0 4 0-16</inkml:trace>
          <inkml:trace contextRef="#ctx0" brushRef="#br0" timeOffset="33826.1322">21912 101 17 0,'-5'-13'8'0,"15"-12"0"16,-10 20 4-16,0 1-10 15,0 4 1-15,0 0 0 16,0 4 0-16,0 1-4 0,0 7 1 15,-5 9 3-15,-5 9 0 16,1-4-1-16,-5 7 0 16,-1 1 0-16,1 0 0 0,0 4-1 15,4-4 0-15,1 0-1 16,-1-13 1 0,1-4-1-16,-1-4 1 15,1-1 0-15,4-7 0 16,0-5-1-16,5-9 1 15,5-8-1-15,0-8 1 0,4-5 0 16,1 5 0-16,-1-5-1 16,1-4 0-16,9 0 0 15,-5 1 1-15,10 7-1 16,-5 5 1-16,0 4-1 16,0 0 0-16,0 9 0 15,0 8 0-15,-5 0 0 16,-4 17 0-16,-1 0 0 15,-4 4 0-15,0 4 0 16,0 5 0-16,-5-1 0 16,0-3 1-16,0 3-1 15,0-3 1-15,0-5-1 16,-5-4 1-16,5-4-1 16,5-9 1-16,-5-4-1 15,9-4 1-15,6-9 0 16,-1-12 0-16,5 3-1 15,0-7 1-15,5-14-1 16,4 1 0-16,1 0-1 16,4-5 1-16,-4 18-1 15,9-5 1-15,-10 8 0 0,1 5 0 16,0 8-1-16,-6 1 1 16,1 12 0-16,-5 4 0 15,0 9 0-15,-4-1 0 16,-1 10 0-16,0 7 1 15,-4 5-1-15,4-4 1 0,-4-1 0 16,-1 5 0-16,1 4-1 16,-1 9 1-16,-4-5 0 15,0 5 0-15,-5 4-1 16,0-1 1-16,0-12-1 16,0 9 1-16,0-13-1 15,0-9 1-15,0 1-7 16,0-14 0-16,4 5-6 0,6-4 1 15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2-14T00:46:52.486"/>
    </inkml:context>
    <inkml:brush xml:id="br0">
      <inkml:brushProperty name="width" value="0.09333" units="cm"/>
      <inkml:brushProperty name="height" value="0.09333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EB7F57B8-402C-4BD8-913D-D10DF4C8C2AE}" emma:medium="tactile" emma:mode="ink">
          <msink:context xmlns:msink="http://schemas.microsoft.com/ink/2010/main" type="writingRegion" rotatedBoundingBox="24601,13678 27888,13796 27858,14644 24571,14526"/>
        </emma:interpretation>
      </emma:emma>
    </inkml:annotationXML>
    <inkml:traceGroup>
      <inkml:annotationXML>
        <emma:emma xmlns:emma="http://www.w3.org/2003/04/emma" version="1.0">
          <emma:interpretation id="{E1469DC7-9B5A-482F-9E6C-0E642CB05200}" emma:medium="tactile" emma:mode="ink">
            <msink:context xmlns:msink="http://schemas.microsoft.com/ink/2010/main" type="paragraph" rotatedBoundingBox="24601,13678 27888,13796 27858,14644 24571,1452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6BB6AB4-50F4-40CA-B86A-69D239443308}" emma:medium="tactile" emma:mode="ink">
              <msink:context xmlns:msink="http://schemas.microsoft.com/ink/2010/main" type="line" rotatedBoundingBox="24601,13678 27888,13796 27858,14644 24571,14526"/>
            </emma:interpretation>
          </emma:emma>
        </inkml:annotationXML>
        <inkml:traceGroup>
          <inkml:annotationXML>
            <emma:emma xmlns:emma="http://www.w3.org/2003/04/emma" version="1.0">
              <emma:interpretation id="{867F410C-64C8-4DE5-9515-94F913C4516E}" emma:medium="tactile" emma:mode="ink">
                <msink:context xmlns:msink="http://schemas.microsoft.com/ink/2010/main" type="inkWord" rotatedBoundingBox="24601,13678 25856,13723 25826,14571 24571,14526"/>
              </emma:interpretation>
              <emma:one-of disjunction-type="recognition" id="oneOf0">
                <emma:interpretation id="interp0" emma:lang="en-US" emma:confidence="0">
                  <emma:literal>EI</emma:literal>
                </emma:interpretation>
                <emma:interpretation id="interp1" emma:lang="en-US" emma:confidence="0">
                  <emma:literal>EIII</emma:literal>
                </emma:interpretation>
                <emma:interpretation id="interp2" emma:lang="en-US" emma:confidence="0">
                  <emma:literal>EII</emma:literal>
                </emma:interpretation>
                <emma:interpretation id="interp3" emma:lang="en-US" emma:confidence="0">
                  <emma:literal>EIIX</emma:literal>
                </emma:interpretation>
                <emma:interpretation id="interp4" emma:lang="en-US" emma:confidence="0">
                  <emma:literal>Eh I</emma:literal>
                </emma:interpretation>
              </emma:one-of>
            </emma:emma>
          </inkml:annotationXML>
          <inkml:trace contextRef="#ctx0" brushRef="#br0">20891 341 18 0,'9'-4'9'0,"15"-5"-5"0,-14 9 9 16,-1 0-13-16,5-4 1 16,6-4-1-16,3-1 1 0,1 1-2 15,10-1 1-15,-6 9 0 16,5-4 1-16,1-4-5 16,-1 8 1-16,0-5-3 15,6 5 1-15</inkml:trace>
          <inkml:trace contextRef="#ctx0" brushRef="#br0" timeOffset="-337.4274">20962 28 6 0,'-14'0'3'0,"19"-4"15"0,-5 4-7 0,0 0-8 15,4 0 0-15,6-5 2 16,0 1 0-16,-1 0-6 0,1 0 1 16,9-5 4-16,0-3 0 15,9 3-2-15,1 1 1 16,-1-1-1-16,1 1 0 16,0-1-2-16,-6 5 0 31,1 0 0-31,-5 4 0 0,0 0-4 15,-4 4 1-15,-1 0-6 16,-5 5 0-16</inkml:trace>
          <inkml:trace contextRef="#ctx0" brushRef="#br0" timeOffset="-722.8899">21286-27 19 0,'0'-13'9'0,"5"22"-1"0,-5-9 10 0,0 0-16 16,0 8 0-16,-5 5 2 15,0 8 1-15,-4-4-6 16,-5 8 0-16,-1 1 4 16,6-1 0-16,-1 0-2 15,1 1 1-15,4-9-5 16,0 0 1-16,5 4-7 0,5-4 0 15</inkml:trace>
          <inkml:trace contextRef="#ctx0" brushRef="#br0" timeOffset="700.6788">20781-188 18 0,'-14'0'9'0,"19"13"-2"16,-5-5 9-16,-5 5-15 31,-5 8 0-31,-4 13 1 0,5 8 0 15,-1-4-3-15,1 13 0 16,-1-9 1-16,5 5 1 0,1-5-4 16,-1-12 1-16,5-9-5 15,0-4 0-15</inkml:trace>
          <inkml:trace contextRef="#ctx0" brushRef="#br0" timeOffset="1232.8518">20824-184 7 0,'-9'-12'3'0,"23"7"6"0,-5 5-1 15,1-4-4-15,4 0 1 0,10-5 2 16,9 5 0 0,53-13-10-1,5 0 1-15,-6 0 5 16,-4 5 0-16,-5-1-2 31,-4 4 0-31,-10 5-1 16,-10-4 0-16,-9 3 0 0,-5 5 0 15,-9 0 0-15,-5 5 0 16,-5-1 0-16,-5 4 1 16,0 5 0-16,0-4 0 15,1-1 0-15,-1 9 0 16,-4-4-1-16,-1 12 1 0,-4 1 1 15,0 7 0-15,-5 5-1 16,0 9 1-16,0-5-1 16,0 9 1-16,0-4-1 15,0-1 1-15,4 1-2 16,1-9 1-16,-5 0-4 16,5-4 1-16,0-4-7 0,4-9 0 0</inkml:trace>
          <inkml:trace contextRef="#ctx0" brushRef="#br0" timeOffset="315.4658">21586-65 22 0,'0'-5'11'0,"5"-3"-8"0,-5 8 19 16,0 0-19-16,0 4 1 0,-5 9 2 15,0 4 0-15,1 8-8 16,-1 13 0-16,-5 1 4 15,6-1 0-15,-1 8-6 16,0-8 0-16,0 0-6 16,5-4 0-16</inkml:trace>
          <inkml:trace contextRef="#ctx0" brushRef="#br0" timeOffset="1880.6148">20591 464 12 0,'0'-17'6'0,"5"38"5"15,-1-21-1-15,1 9-8 16,5-1 0-16,-1-8 1 16,5 4 0-16,10-4-4 0,14 0 0 0,15-4 3 15,13-4 0-15,15 3-1 16,10 1 0-16,-1 4-1 15,-4 0 1-15,0 0-1 16,-5 0 0-16,-5 0 0 16,-9-4 1-16,-10 4-1 15,-5-4 1 1,-4 4-1-16,-5-5 0 0,-5-3 0 16,5-1 0-16,-15 5-2 15,-4 0 0-15,-5 4-5 16,0 0 0-16</inkml:trace>
          <inkml:trace contextRef="#ctx0" brushRef="#br0" timeOffset="2403.4831">21015 345 20 0,'23'-8'10'0,"16"16"-9"0,-30-8 13 0,5-4-14 16,-4 4 1-16,9 4-1 15,0-4 1-15,0 0-3 16,0 5 0-16,5-5-4 15,0 0 1-15</inkml:trace>
        </inkml:traceGroup>
        <inkml:traceGroup>
          <inkml:annotationXML>
            <emma:emma xmlns:emma="http://www.w3.org/2003/04/emma" version="1.0">
              <emma:interpretation id="{BBB05A97-2BA7-4B55-801A-19C65DEA34F0}" emma:medium="tactile" emma:mode="ink">
                <msink:context xmlns:msink="http://schemas.microsoft.com/ink/2010/main" type="inkWord" rotatedBoundingBox="26596,13782 27887,13829 27858,14629 26568,14583"/>
              </emma:interpretation>
              <emma:one-of disjunction-type="recognition" id="oneOf1">
                <emma:interpretation id="interp5" emma:lang="en-US" emma:confidence="0">
                  <emma:literal>EII</emma:literal>
                </emma:interpretation>
                <emma:interpretation id="interp6" emma:lang="en-US" emma:confidence="0">
                  <emma:literal>EIII</emma:literal>
                </emma:interpretation>
                <emma:interpretation id="interp7" emma:lang="en-US" emma:confidence="0">
                  <emma:literal>EIE</emma:literal>
                </emma:interpretation>
                <emma:interpretation id="interp8" emma:lang="en-US" emma:confidence="0">
                  <emma:literal>EIEE</emma:literal>
                </emma:interpretation>
                <emma:interpretation id="interp9" emma:lang="en-US" emma:confidence="0">
                  <emma:literal>EIIE</emma:literal>
                </emma:interpretation>
              </emma:one-of>
            </emma:emma>
          </inkml:annotationXML>
          <inkml:trace contextRef="#ctx0" brushRef="#br0" timeOffset="3883.7531">22986 74 10 0,'-9'-12'5'0,"23"3"1"0,-14 9 4 15,0 0-7-15,10-4 0 16,-1-4 2-16,1 3 0 16,4 1-7-16,0 0 1 15,10 0 4-15,5-1 0 16,-1 1-2-16,1 0 1 0,-1 0-4 16,-4-1 1-16,5 5-6 15,-5 0 1-15,-1 0-1 16,1 5 1-16</inkml:trace>
          <inkml:trace contextRef="#ctx0" brushRef="#br0" timeOffset="4269.2694">23005 367 19 0,'5'25'9'0,"9"-50"-6"16,-14 25 18-16,5-5-20 16,5 5 0-16,-1 0 0 15,1 5 1-15,-1-5-2 16,10 0 0-16,-4-5 1 0,4 5 0 31,0-4-2-31,0 0 1 0,5-5-4 16,-1 5 0-16,1 4-4 15,0 0 1-15</inkml:trace>
          <inkml:trace contextRef="#ctx0" brushRef="#br0" timeOffset="3451.3773">23259 45 22 0,'-5'-9'11'0,"5"26"-8"0,0-12 12 0,0 3-13 15,-5 5 0-15,0-5 0 16,1 13 1-16,-1-4-4 15,5 0 0-15,-5 0 1 16,0-4 1-16,5-1-6 16,0 10 1-16,0-10-3 0,0 1 0 15</inkml:trace>
          <inkml:trace contextRef="#ctx0" brushRef="#br0" timeOffset="5138.1402">22824-103 20 0,'5'4'10'0,"-5"55"-8"16,0-33 14-16,0 16-15 15,-5 0 1-15,1 5-1 16,-1-5 1-16,5 9-3 16,0-13 0-16,0 0 1 15,0-8 0-15,0-5-7 16,0-4 1-16,0-4-1 0,5-4 1 0</inkml:trace>
          <inkml:trace contextRef="#ctx0" brushRef="#br0" timeOffset="5706.4996">22858-171 12 0,'0'-4'6'0,"9"21"0"15,1-22 10-15,-1 1-14 16,10 0 1-16,10-5 1 15,9 1 0-15,10 0-5 16,4-1 1-16,10 5 2 0,0 4 1 16,5 0-2-1,-6-4 0-15,1-1-1 16,0 5 1-16,-5-4-1 16,1 4 0-16,-6 4 0 15,-9 1 0-15,0 3 0 16,-10-8 0-16,0 4 0 15,-9 1 1-15,0-1 0 16,-5 8 0-16,0 1 0 0,-5 4 0 16,-4 4 0-16,-1 13 1 15,-4 0 0-15,-5 4 0 16,0 4 0-16,0-8 0 16,0 13-1-16,0-5 1 0,0 5-1 15,-5-1 1-15,5-3-1 16,-4 3 0-16,-1-8-1 15,0 5 1-15,0-14-2 16,1 1 0-16,-1-13-6 16,0 0 1-16,0-9-5 15,1 1 1-15</inkml:trace>
          <inkml:trace contextRef="#ctx0" brushRef="#br0" timeOffset="4754.8679">23534 32 27 0,'10'-13'13'0,"47"1"-12"16,-38 12 25-16,0 4-26 16,5 0 1-16,-1 5 0 15,-4 3 1-15,1 1-2 16,-11 0 1-16,-4-1 0 0,-10 1 1 31,-4 0-1-31,-6 4 1 0,-4 0-1 16,-5 0 0-16,1 4 0 15,3 0 0-15,1-8-1 16,5 8 1-16,0 0-1 16,0-13 0-16,4-3 0 15,5 3 1-15,5-4-1 16,0 5 0-16,0-5 0 0,0-4 0 15,10 4 0-15,4-12 1 16,5-1-1-16,5 5 0 16,5 0-2-16,4-5 0 15,5 9-5-15,-5 0 0 16,5 0-4-16,-9 5 1 16</inkml:trace>
          <inkml:trace contextRef="#ctx0" brushRef="#br0" timeOffset="6257.1901">22601 540 20 0,'-15'4'10'0,"25"-4"-4"15,-1 0 12-15,6-4-17 0,4 4 0 16,4-4 0-16,6-5 0 0,4 9-2 16,5 0 1-16,10 0 1 15,9 0 0-15,10-4 0 16,4 4 1-16,20-8 0 16,-1-1 1-16,1 5-1 15,-5-4 0-15,-1-5 0 16,-4 4 1-16,-9 1-2 0,-15 4 1 15,-10 4-3-15,-8-5 1 16,-1 1-3-16,-15 4 1 16,-3 0-6-16,-11 0 1 15,-4 4-3-15,0 5 0 16</inkml:trace>
          <inkml:trace contextRef="#ctx0" brushRef="#br0" timeOffset="7875.3833">22972 358 12 0,'0'-4'6'0,"5"0"4"16,-5 4 1-16,5-5-10 15,4 5 1-15,1-8 0 0,4 8 1 16,0-4-4-16,5-1 1 15,0 5 2-15,10 0 0 16,-5-4-1-16,-1 4 1 16,-3 9-2-16,-1-9 1 15,-5 4-2-15,0 0 1 16,-4 0-6-16,-1-4 1 0,5 0-2 16,1 5 1-1</inkml:trace>
          <inkml:trace contextRef="#ctx0" brushRef="#br0" timeOffset="6810.5289">23034 358 9 0,'14'0'4'0,"-4"-4"2"0,-1 4 1 0,6 0-5 15,-6 0 0-15,1 0 2 16,-1 0 1-16,1-4-5 16,4 4 0-16,0 0 3 15,1 0 1-15,-1 0-2 16,5 0 1-16,0-5-4 16,0 5 0-16,0-4-6 15,5 8 1-15</inkml:trace>
          <inkml:trace contextRef="#ctx0" brushRef="#br0" timeOffset="7327.6248">23191 19 21 0,'-5'0'10'0,"10"-4"-9"0,-5 4 16 16,0 0-15-16,0 0 0 15,0 4 0-15,0 1 0 16,0-1-2-16,-5 9 1 16,1 4 2-16,-1-1 0 15,0 1-1-15,0 5 1 0,1 7-1 16,-1 5 1-16,5-4-3 15,0-5 1-15,0 5-1 16,0-5 0-16,5-8-4 16,-1-4 0-16,-4-1-5 15,0-3 0-15</inkml:trace>
          <inkml:trace contextRef="#ctx0" brushRef="#br0" timeOffset="10346.4057">22982 295 12 0,'4'12'6'0,"-4"-24"1"0,0 3 6 15,5 9-12-15,0 0 1 0,0 4 0 16,4 1 1-16,5-1-4 16,1-4 0-16,4 0 2 15,5 0 1-15,-1-9-2 16,1 9 1-16,0-8-1 15,-5-1 0-15,0 14 0 16,0-5 1-16,0 0-1 0,-5 0 0 0,1 0 0 16,-6-5 0-16,1 10 0 15,-1-5 0-15,-4 0 0 16,-5 0 1-16,5 4-1 16,4-4 0-16,-9 0 0 15,0-9 1 16,0 9-1-31,0-8 1 32,-4 4-1-32,-1-5 1 15,0 9-1-15,0-4 1 16,1 0-1-16,-1 12 1 16,0-4-1-16,-4-4 1 15,-1 0-1-15,0 0 0 0,1 0 0 16,-5 5 0-16,-1-1 0 15,1-4 0-15,5 0-1 16,-1 4 1-16,1 0 0 16,-1 1 0-16,5-5-2 15,5 0 1-15,0 0-6 16,0 0 0 0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2-14T00:46:01.490"/>
    </inkml:context>
    <inkml:brush xml:id="br0">
      <inkml:brushProperty name="width" value="0.09333" units="cm"/>
      <inkml:brushProperty name="height" value="0.09333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566E6265-346E-43B6-B269-2E473D676564}" emma:medium="tactile" emma:mode="ink">
          <msink:context xmlns:msink="http://schemas.microsoft.com/ink/2010/main" type="writingRegion" rotatedBoundingBox="3589,13657 22196,13665 22195,14668 3588,14660"/>
        </emma:interpretation>
      </emma:emma>
    </inkml:annotationXML>
    <inkml:traceGroup>
      <inkml:annotationXML>
        <emma:emma xmlns:emma="http://www.w3.org/2003/04/emma" version="1.0">
          <emma:interpretation id="{23C69F60-8BA0-4DA6-8345-992CF9AB9429}" emma:medium="tactile" emma:mode="ink">
            <msink:context xmlns:msink="http://schemas.microsoft.com/ink/2010/main" type="paragraph" rotatedBoundingBox="3589,13657 22196,13665 22195,14668 3588,1466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4BE94D8-7E11-4759-B979-A91F7F57845D}" emma:medium="tactile" emma:mode="ink">
              <msink:context xmlns:msink="http://schemas.microsoft.com/ink/2010/main" type="line" rotatedBoundingBox="3589,13657 22196,13665 22195,14668 3588,14660"/>
            </emma:interpretation>
          </emma:emma>
        </inkml:annotationXML>
        <inkml:traceGroup>
          <inkml:annotationXML>
            <emma:emma xmlns:emma="http://www.w3.org/2003/04/emma" version="1.0">
              <emma:interpretation id="{B49F1EEB-639D-4E80-8491-AC2B53521E9D}" emma:medium="tactile" emma:mode="ink">
                <msink:context xmlns:msink="http://schemas.microsoft.com/ink/2010/main" type="inkWord" rotatedBoundingBox="3589,13681 4651,13682 4650,14626 3588,14625"/>
              </emma:interpretation>
              <emma:one-of disjunction-type="recognition" id="oneOf0">
                <emma:interpretation id="interp0" emma:lang="en-US" emma:confidence="0">
                  <emma:literal>IIIID</emma:literal>
                </emma:interpretation>
                <emma:interpretation id="interp1" emma:lang="en-US" emma:confidence="0">
                  <emma:literal>IIIIDD</emma:literal>
                </emma:interpretation>
                <emma:interpretation id="interp2" emma:lang="en-US" emma:confidence="0">
                  <emma:literal>IIIID]</emma:literal>
                </emma:interpretation>
                <emma:interpretation id="interp3" emma:lang="en-US" emma:confidence="0">
                  <emma:literal>IIIIB]</emma:literal>
                </emma:interpretation>
                <emma:interpretation id="interp4" emma:lang="en-US" emma:confidence="0">
                  <emma:literal>IIIIDD]</emma:literal>
                </emma:interpretation>
              </emma:one-of>
            </emma:emma>
          </inkml:annotationXML>
          <inkml:trace contextRef="#ctx0" brushRef="#br0">23 8 9 0,'-5'4'4'0,"5"-16"1"15,0 12 5-15,0 0-7 16,0 0 0-16,0 0 1 16,0 0 0-16,0 0-5 15,0 0 0-15,0 0 4 0,0 4 0 16,0 4-1-16,-4 1 0 16,4 4-1-16,0 4 1 15,0-5-1-15,-5 5 0 16,5 9 0-16,-5 4 1 0,5-9-2 15,0 9 1-15,0-5-1 16,0 1 1-16,0-5-1 16,0-4 1-16,0 9-1 15,0-9 0-15,0-9 0 16,0 1 0-16,0-1-2 16,0-4 1-16,0 1-3 15,0-1 1-15,5 0-5 0,-5-4 1 31</inkml:trace>
          <inkml:trace contextRef="#ctx0" brushRef="#br0" timeOffset="715.2427">-213 59 10 0,'-4'0'5'0,"13"0"-1"0,-9 0 2 16,0 0-4-16,0 0 0 15,0 0 1-15,5-8 1 16,0 3-5-1,4 1 1-15,0 0 2 16,6-5 1-16,-1 1-2 16,0-1 1-16,5 1-1 15,-1-5 1-15,6 5-2 16,0-1 1-16,-1 1 0 16,1-1 0-16,-5 5-1 15,-1-5 0-15,1 5 0 0,0 0 1 0,-5-1-1 16,-4 5 0-16,-1 0 0 15,1 0 0-15,-10 0 0 16,0 0 0-16,0 0-2 16,0 5 1-16,0 3-3 15,0 1 0-15,0-1-2 16,0 1 0 0</inkml:trace>
          <inkml:trace contextRef="#ctx0" brushRef="#br0" timeOffset="1431.8726">-198 414 10 0,'0'-8'5'0,"-15"8"-1"0,15 0 5 16,0 0-8 0,0 0 1-16,0 0 1 15,5 4 1-15,5-4-5 16,-1 0 1-16,0 0 3 15,1-4 0-15,-1-9-1 16,5 9 1-16,5-9-2 16,0 5 1-16,5-5-1 15,-1 0 0-15,5 5 0 0,-4-5 0 16,0 4-1-16,-6 1 0 16,1 4 0-16,0-5 1 15,-5 9-2-15,-4 0 1 16,-1 0 0-16,1-8 0 15,-1 4-1-15,0-1 0 16,1 5-3-16,-1 5 0 0,-4-1-3 16,0 4 1-16</inkml:trace>
          <inkml:trace contextRef="#ctx0" brushRef="#br0" timeOffset="1931.8321">231 53 11 0,'-5'-8'5'0,"15"-1"0"16,-10 9 5-16,0 0-8 15,0 0 0-15,9-4 2 16,-9 4 0-16,0 0-5 15,0 0 1-15,0 0 3 16,0 0 0-16,5 4-1 16,-10 1 1-16,5-1-1 15,0 9 0-15,5-5 0 0,-5 5 0 0,0 12 0 16,0-4 0-16,10 5-1 16,-6 7 1-16,1 1-1 15,-5 0 0-15,5-4-1 16,-5-5 0-16,9 5-1 15,-9-9 1-15,5 0-3 16,-14 5 0-16,9-5-6 0,0 0 1 16</inkml:trace>
          <inkml:trace contextRef="#ctx0" brushRef="#br0" timeOffset="3216.2951">264 36 12 0,'0'-4'6'0,"-19"4"1"0,15-4 1 0,4 4-7 16,-5-4 0-16,10-1 1 15,-5 1 0-15,0 4-2 16,0 0 0 0,4 0 1-16,-8 0 1 0,4 0 0 15,0 0 0-15,4 4-1 16,-4 5 0-16,5-1 0 15,-5 5 0-15,5 4 0 16,-5-4 0-16,5 8 0 16,-5 8 0-16,4-3-1 15,-4-1 1-15,0 1-1 16,-4-1 1-16,-1-4-1 0,0-4 0 16,5 0 0-16,-5-8 1 15,10-1-1-15,-5-4 1 16,0 1-1-16,0-10 0 15,5-3 0-15,-5-5 1 16,9 0-1-16,-9-16 0 0,10-1 0 16,-5 5 0-16,-1-5 0 15,-4 0 0-15,0 1 0 16,-4-1 0-16,8 5-1 16,-4-1 1-16,5 5 0 15,0-8 0-15,0 12 0 16,-5 0 0-1,5 0-1-15,-1 8 1 0,1 1 0 16,-5 8 0-16,0 0 0 16,-5-9 0-16,5 9 0 15,-9 0 0-15,9 5 0 16,-5 3 0-16,5 9 0 16,-5 4 1-16,5 5-1 15,0 3 1-15,5-3-1 0,-5-5 1 16,0 4-1-16,0 1 0 15,0 3 0-15,-5-8 1 16,5 1-1-16,-5-1 0 16,1-4-2-16,-1 0 0 15,5-5-5-15,0-3 0 16,0 3-1 0,0 1 1-16</inkml:trace>
          <inkml:trace contextRef="#ctx0" brushRef="#br0" timeOffset="3800.7349">-383-125 11 0,'9'0'5'0,"1"-16"-1"0,-10 11 8 0,0 5-10 16,5 5 0-16,-5 3 2 16,0 13 0-16,0 9-5 15,0 8 0-15,0 4 3 32,0 9 1-32,0 4-2 15,0-4 0-15,0-5-1 0,0-7 1 16,0-6-1-16,0-3 0 15,0-9-1-15,0-4 0 16,0-4-4-16,0-9 1 16,0-4-2-16,9-4 0 15</inkml:trace>
          <inkml:trace contextRef="#ctx0" brushRef="#br0" timeOffset="4800.3354">-321-192 11 0,'14'-13'5'15,"0"17"-1"-15,-4-4 8 0,-1-4-11 31,6 0 1-31,4 4 1 16,0-4 0-16,9-1-4 0,10-3 1 16,10-5 2-16,9 0 0 15,15-3-1-15,4-6 1 16,-5 5-1-16,-4 0 0 16,-5 5 0-16,-10 3 0 15,-9 1-1-15,-10 8 1 0,-4-4-1 16,-5 4 0-16,-10 0 0 15,0 4 0-15,-4 0 0 16,-5 5 1-16,-1-1-1 16,1 0 0-16,-5 1 0 15,5-1 0-15,-5 5 0 16,0-4 0 0,5 8 0-16,-5-1 0 15,4 1 0-15,-4 9 0 0,5-5 0 16,-5-4 0-16,5 8 0 15,0 1 0-15,-1 8 0 16,1-1 1-16,0 6-1 16,5 3 0-16,-1 0 0 15,1 1 1-15,4 3-1 0,-5-4 1 16,1-3-1-16,-1-6 0 16,1-7 0-16,-5-1 0 15,-1-4 0-15,1 1 0 16,-5-6 0-16,0 6 1 15,0-5-1-15,-5-5 0 16,5 5 0-16,-4-4 1 0,-1 0-2 16,0-1 1-16,0-3 0 15,1 3 0-15,4 1 0 16,-5-9 0-16,0 1 0 16,-4-5 1-16,-1 4-1 15,1 0 0-15,-1-4 0 31,-4 0 1-31,4 0-2 0,1 0 1 16,-6 9-1-16,-4-5 1 0,0 0 0 16,-4 0 0-16,-1 1-1 15,-10-5 1-15,11 0-1 16,-11-5 1-16,1 1 0 16,-5 4 0-16,0 0-1 15,-5 4 1-15,0-4-1 16,-5 5 1-16,1-1 0 15,-1 0 0-15,5-4-1 0,5 13 1 16,5-18 0-16,4 10 0 16,5-5 0-16,-9-5 0 15,4 1 0-15,6 4 0 16,-11 0 0 0,1-4 1-16,14 4-1 15,-5-4 0-15,10-5 0 16,-5 1 0-16,4 8-1 15,6 0 1-15,9-9-3 16,-5 1 1-16,5 12-5 16,5 5 1-16</inkml:trace>
          <inkml:trace contextRef="#ctx0" brushRef="#br0" timeOffset="5231.0892">-269-154 13 0,'0'4'6'0,"-14"0"0"16,14 1 6-16,-5 3-11 15,5 9 1-15,5 8 1 0,-5 5 0 16,9 8-4-16,-4 17 0 15,0 0 3-15,-5 0 0 0,0 0-2 16,0-4 1-16,-5-4-3 16,-4-5 1-1,-6 4-5 17,1-3 1-32</inkml:trace>
        </inkml:traceGroup>
        <inkml:traceGroup>
          <inkml:annotationXML>
            <emma:emma xmlns:emma="http://www.w3.org/2003/04/emma" version="1.0">
              <emma:interpretation id="{840D237E-2767-4E85-B644-90878E6A09A0}" emma:medium="tactile" emma:mode="ink">
                <msink:context xmlns:msink="http://schemas.microsoft.com/ink/2010/main" type="inkWord" rotatedBoundingBox="5375,13854 6280,13855 6279,14575 5374,14574"/>
              </emma:interpretation>
              <emma:one-of disjunction-type="recognition" id="oneOf1">
                <emma:interpretation id="interp5" emma:lang="en-US" emma:confidence="0">
                  <emma:literal>ITZTE</emma:literal>
                </emma:interpretation>
                <emma:interpretation id="interp6" emma:lang="en-US" emma:confidence="0">
                  <emma:literal>EIF}</emma:literal>
                </emma:interpretation>
                <emma:interpretation id="interp7" emma:lang="en-US" emma:confidence="0">
                  <emma:literal>EIF]</emma:literal>
                </emma:interpretation>
                <emma:interpretation id="interp8" emma:lang="en-US" emma:confidence="0">
                  <emma:literal>EIZ]</emma:literal>
                </emma:interpretation>
                <emma:interpretation id="interp9" emma:lang="en-US" emma:confidence="0">
                  <emma:literal>EEIF]</emma:literal>
                </emma:interpretation>
              </emma:one-of>
            </emma:emma>
          </inkml:annotationXML>
          <inkml:trace contextRef="#ctx0" brushRef="#br0" timeOffset="6380.618">1788 49 17 0,'0'0'8'0,"10"-8"-3"0,-10 8 10 0,0 0-14 16,0 0 0-16,0 4 1 15,-5 4 1-15,0 1-4 16,1 3 1-16,-1-3 1 16,0 12 1-16,0-4-2 15,5 0 1-15,-4 0-1 0,-1 0 0 16,5-5-2-16,0 1 1 16,5 4-4-16,-1-4 0 15,1 4-2-15,0 0 0 16</inkml:trace>
          <inkml:trace contextRef="#ctx0" brushRef="#br0" timeOffset="7115.8568">1565 337 17 0,'0'21'8'0,"9"-17"-9"0,-9-4 14 0,5 5-12 15,0-1 0 1,-1 0 0-1,1 4 1-15,0-8-3 16,0 0 1-16,-1 0 1 16,6 0 0-16,0-4-1 15,4 4 0-15,0-4-1 16,5 4 1-16,0 0-3 16,5-8 0-16,-5-5-3 0,5 13 1 15</inkml:trace>
          <inkml:trace contextRef="#ctx0" brushRef="#br0" timeOffset="6815.4786">1622 83 17 0,'5'-4'8'0,"4"-9"-7"0,-9 13 14 16,5-8-14-16,4 3 1 15,1-3 0-15,-1-1 1 0,6 1-4 32,4-1 0-32,0 1 2 15,0-1 1-15,0-3-2 16,5 8 1-16,-10 4-1 15,5 0 1-15,-5 0-1 16,1 4 0-16,-1 4-2 16,-5-4 1-16,1 1-3 0,-5-1 1 15,-1 4-4-15,-4 5 1 0</inkml:trace>
          <inkml:trace contextRef="#ctx0" brushRef="#br0" timeOffset="7593.8167">2022 186 15 0,'-14'-39'7'0,"23"48"-7"0,-9-9 12 15,0-9-11-15,5 5 1 16,4-5 2-16,6 1 1 16,-1-1-6-16,5 0 1 0,5 5 3 15,-5 0 0-15,0 4-1 16,-5 0 1-16,-4 0-2 16,-1 4 0-16,-4 0 0 15,-10 5 0-15,-4 4 0 16,-6 0 0-16,1 4 0 15,-5 1 0-15,5-1 0 16,-5 0 1-16,4 0-1 16,6-4 0-16,-1 4-1 15,1-4 0-15,-1-4 0 16,6 0 0-16,-1-5-1 16,0 5 1-16,5-5-1 15,0 0 1-15,5 1 0 16,4-5 0-16,6-5-1 15,-1-3 1-15,5 8-1 16,5-9 1-16,0 5-1 16,-1-9 1-16,1 4-3 0,-5 0 1 15,0 5-3 1,-4 0 0-16,-1 0-3 0,-5 4 0 16</inkml:trace>
          <inkml:trace contextRef="#ctx0" brushRef="#br0" timeOffset="8032.4476">1555-78 11 0,'-14'-17'5'0,"14"17"1"0,0 0 5 16,0 0-9-16,-5 9 0 0,0 7 1 15,0-3 1-15,1 21-5 16,-6 4 1-16,5 5 2 16,1-1 0-16,-1 0-1 15,0-4 1-15,0-4-1 16,1 0 0-16,-1-9-1 16,0 1 0-16,0-9-1 15,5-9 1-15,0 1-2 0,0-5 0 31,0-4-4-31,5-4 1 0,5-9-1 16,-6 0 0-16</inkml:trace>
          <inkml:trace contextRef="#ctx0" brushRef="#br0" timeOffset="8986.3308">1517-95 15 0,'0'-4'7'0,"19"-5"-4"0,-9 9 12 16,4-4-13-16,5 4 0 16,0 0 1-16,5 0 1 15,9 0-5-15,5-4 1 0,5 4 3 32,5-4 0-32,-1-5-2 15,-4 5 1 1,5-9-1-1,-10 9 1-15,-5-4-1 16,-4 3 1-16,-5-3-1 16,-1 4 1-16,-4-5-1 0,1 9 1 15,-6 0-2-15,0 4 1 0,0 5-1 16,-4-1 0-16,-1 1 0 16,1-1 1-16,-1 9-1 15,1 4 0-15,0 5 0 16,-1 8 1-16,1 0 0 15,-6 8 0-15,1 0-1 16,0 1 1-16,0-1-1 0,-1-4 1 16,-4 0-1-16,5-4 0 15,0-9 0-15,0 1 1 16,-1-9-1-16,1 0 0 0,0 0 0 16,0-5 0-16,-1-3 0 15,1 8 1-15,0-9-1 31,-5 1 0-31,0-1 0 16,0-4 0-16,0 5 0 16,-5-9 1-16,0 8-1 15,1-4 0-15,-1 1 0 16,-5-1 0-16,1 0 0 16,-1 5 1-16,1-5-1 0,-1 4 0 15,1-3-1-15,-5-5 1 0,4 4 0 16,-4-4 0-16,-1 4 0 15,1 0 1-15,-5 0-1 16,-5-4 0-16,-4 0 0 16,-1 5 0-16,-9-1 0 15,0 4 0-15,-5-3 0 32,5-5 0-32,0 0 0 0,5 4 0 15,4-8 0-15,0 8 0 16,6-4 0-16,4 0 0 15,4-9-1-15,1 5 1 16,4 0 0-16,-4 0 0 0,5-5-1 16,-1 1 1-16,1 4 0 15,-6-1 1-15,1-3-1 16,0-1 0-16,-1 5-1 16,1 0 1-16,0-5 0 15,0 9 0-15,-1 0 0 16,6-4 0-16,4 0 0 15,0 4 0-15,5-9 0 0,5 1 0 16,0-5 0-16,4 5 0 0,-4-9-1 16,0 8 1-16,0 1-3 15,-5 8 1-15,0 0-6 16,4 4 1-16,1 5-3 16,-5 12 1-16</inkml:trace>
          <inkml:trace contextRef="#ctx0" brushRef="#br0" timeOffset="35712.313">1627 434 7 0,'-5'0'3'0,"5"13"2"0,0-13 3 16,0 0-5-16,0 0 1 0,0 0 3 16,0 0 0-16,0 0-9 15,0 0 1-15,0 0 6 16,5-9 0-16,-5 9-2 31,9-4 0-31,1-4-2 16,-1 4 1-16,1-1-1 15,-1 1 0-15,5 8 0 16,1-8 1-16,4 0-1 16,-5 4 0-16,0-9 0 0,10 1 0 15,-5 8-1-15,0-4 1 0,-4-5-1 16,-1 5 0-16,-14 4 0 15,14-4 1-15,-4-5-2 16,-1 9 1-16,-9 0-1 16,5-4 1-16,-5 4-3 15,5-4 1-15,-1 4-7 16,6-4 0-16</inkml:trace>
          <inkml:trace contextRef="#ctx0" brushRef="#br0" timeOffset="36280.8514">1707-2 16 0,'-4'-8'8'0,"4"8"1"16,0 0 6-16,0 0-14 0,0 0 1 16,0 0 3-16,0 8 0 15,-5 5-6-15,0 8 1 16,0 0 3-16,1 13 1 0,-1 4-1 16,0 9 0-16,0-1-2 15,5 1 0-15,0-5-3 16,0 5 0-16,0-13-8 15,0 0 1-15</inkml:trace>
          <inkml:trace contextRef="#ctx0" brushRef="#br0" timeOffset="38330.1562">1393 100 11 0,'10'-9'5'0,"18"1"3"0,-18 8 6 0,4-4-13 16,0-1 1-16,1 5 0 16,-1-4 0-16,0 0-3 15,-4 4 1-15,4-4 1 16,-4 0 1-16,4-1-1 16,0 1 1-16,0 0-1 15,1 0 1-15,-1-1 0 0,0-3 0 16,1-1 0-16,-1 1 0 15,-5-1-2-15,6 5 1 16,-1-4-2-16,0 4 1 31,1-1-6-31,4 5 0 0,0 0-2 16,9 5 0-16</inkml:trace>
          <inkml:trace contextRef="#ctx0" brushRef="#br0" timeOffset="38778.2265">1593 422 24 0,'5'0'12'0,"9"-17"-13"0,-4 4 22 16,4 4-21-16,10 1 1 15,4 0-6-15,6-1 0 16,9 5 0-16,9 0 1 15</inkml:trace>
        </inkml:traceGroup>
        <inkml:traceGroup>
          <inkml:annotationXML>
            <emma:emma xmlns:emma="http://www.w3.org/2003/04/emma" version="1.0">
              <emma:interpretation id="{1E125465-D438-4FC5-A686-724F2A49A67F}" emma:medium="tactile" emma:mode="ink">
                <msink:context xmlns:msink="http://schemas.microsoft.com/ink/2010/main" type="inkWord" rotatedBoundingBox="9118,13693 9795,13694 9794,14431 9117,14430"/>
              </emma:interpretation>
              <emma:one-of disjunction-type="recognition" id="oneOf2">
                <emma:interpretation id="interp10" emma:lang="en-US" emma:confidence="0">
                  <emma:literal>IID</emma:literal>
                </emma:interpretation>
                <emma:interpretation id="interp11" emma:lang="en-US" emma:confidence="0">
                  <emma:literal>ID</emma:literal>
                </emma:interpretation>
                <emma:interpretation id="interp12" emma:lang="en-US" emma:confidence="0">
                  <emma:literal>IIID</emma:literal>
                </emma:interpretation>
                <emma:interpretation id="interp13" emma:lang="en-US" emma:confidence="0">
                  <emma:literal>IICD</emma:literal>
                </emma:interpretation>
                <emma:interpretation id="interp14" emma:lang="en-US" emma:confidence="0">
                  <emma:literal>In]</emma:literal>
                </emma:interpretation>
              </emma:one-of>
            </emma:emma>
          </inkml:annotationXML>
          <inkml:trace contextRef="#ctx0" brushRef="#br0" timeOffset="12491.2933">5441 2 16 0,'-9'-4'8'0,"23"-13"-5"16,-14 17 8-16,0 0-10 0,0 0 0 15,0 5 1 1,0 7 1-16,-5-3-3 15,1 8 0-15,-1 0 1 16,0 0 1-16,0-1-1 16,0 1 0-16,1 0-1 15,-1 4 1-15,5 1-2 16,0-5 1-16,0-5-3 16,0-3 0-16,0-5-3 15,0 0 0-15</inkml:trace>
          <inkml:trace contextRef="#ctx0" brushRef="#br0" timeOffset="12965.6732">5270-36 12 0,'9'-4'6'0,"15"-9"0"15,-19 9 7-15,4-4-12 0,6-1 0 0,-1 5 0 16,0-4 1-16,5-1-3 16,0 1 1-16,5 8 1 15,0 0 1-15,-5-5-2 16,5 1 1-16,-10 4-1 15,0 0 0-15,1-4-1 32,-6 4 1-32,1 4-2 0,-5-4 0 15,-1 0-3-15,1 4 0 16,-5 1-1-16,0 3 1 16</inkml:trace>
          <inkml:trace contextRef="#ctx0" brushRef="#br0" timeOffset="14003.2635">5141-226 13 0,'-5'-4'6'0,"10"12"-3"0,0-8 10 16,0 9-10-16,0 8 0 15,-1-5 0-15,1 14 1 16,-5 7-6 0,5 6 1-16,-5 3 3 15,0 0 0-15,0-8-2 16,0 0 0-16,-5-4 0 16,0-9 0-16,5 4-3 15,0-12 0-15,0 0-3 16,0-9 0-16</inkml:trace>
          <inkml:trace contextRef="#ctx0" brushRef="#br0" timeOffset="13303.2234">5260 252 17 0,'0'0'8'0,"38"-34"-8"0,-23 30 18 15,-1-4-18-15,5-1 0 16,0 5 0-16,5-5 0 15,4 5-1-15,1 4 1 16,0-4-3-16,4 4 0 16,-9-4-2-16,0 4 0 15</inkml:trace>
          <inkml:trace contextRef="#ctx0" brushRef="#br0" timeOffset="13583.9303">5689-99 13 0,'-5'-4'6'0,"19"-1"-2"0,-14 5 8 0,5 0-11 16,0 5 1-16,0 3 0 15,-5 13 0-15,0 5-3 0,0 8 1 16,-5 8 0-16,0-4 1 16,0 0-5-16,1 0 0 15,-1 0-1-15,0-8 0 16</inkml:trace>
          <inkml:trace contextRef="#ctx0" brushRef="#br0" timeOffset="14819.0864">5198-205 15 0,'10'4'7'0,"28"-29"-4"0,-24 21 10 32,34-5-12-17,0 5 0-15,4-13 1 16,0 4 0-16,1 1-3 15,-6-5 0-15,-4 8 2 16,-5 1 0-16,-9-1-1 16,-5 1 1-16,-5-1 0 15,-5 14 0-15,0-1 0 0,-4 0 0 16,-5 4-1-16,-1 5 1 0,-4 0-1 16,5 4 1-1,0 17-1 1,0-5 0-16,-1 9 0 15,1 1 1-15,0 3-1 32,-5 4 1-32,0-7-1 15,0 3 1-15,0 0-1 16,0-12 1-16,5 4-1 0,-5-9 0 16,4 0 0-16,-4 1 0 15,5-5 0-15,0 0 0 16,-5-4 0-16,5-4 1 15,-5-5-1-15,0 1 0 0,0-1 0 16,0 1 0-16,0-1 0 16,0 1 1-16,0-5-1 15,0 0 0-15,0 0-1 16,-5 1 1-16,0-1 0 16,0-8 1-16,1 4-1 15,-6 0 0-15,-4 0 0 0,4 4 0 16,-4-4 0-16,0 4 1 15,-5 5-2-15,0-5 1 0,-5 0 0 16,0 4 0-16,-5-8 0 16,-4 5 0-16,0-1 0 15,-5-8 1-15,-5-1-1 32,10-3 1-32,-1 0-1 15,1-1 0-15,-1-4 0 16,6 9 1-16,4 0-2 15,5-5 1-15,5 5-1 0,4-4 1 16,5 4-2-16,1-1 1 16,4 5-6-16,0 0 1 15,0 0-1-15,0 0 0 0</inkml:trace>
        </inkml:traceGroup>
        <inkml:traceGroup>
          <inkml:annotationXML>
            <emma:emma xmlns:emma="http://www.w3.org/2003/04/emma" version="1.0">
              <emma:interpretation id="{6D79E5EA-7A55-4BA5-A29B-BACBDA95E62D}" emma:medium="tactile" emma:mode="ink">
                <msink:context xmlns:msink="http://schemas.microsoft.com/ink/2010/main" type="inkWord" rotatedBoundingBox="10638,13820 11514,13821 11513,14583 10637,14582"/>
              </emma:interpretation>
              <emma:one-of disjunction-type="recognition" id="oneOf3">
                <emma:interpretation id="interp15" emma:lang="en-US" emma:confidence="0">
                  <emma:literal>☺</emma:literal>
                </emma:interpretation>
                <emma:interpretation id="interp16" emma:lang="en-US" emma:confidence="0">
                  <emma:literal>D</emma:literal>
                </emma:interpretation>
                <emma:interpretation id="interp17" emma:lang="en-US" emma:confidence="0">
                  <emma:literal>*</emma:literal>
                </emma:interpretation>
                <emma:interpretation id="interp18" emma:lang="en-US" emma:confidence="0">
                  <emma:literal>B</emma:literal>
                </emma:interpretation>
                <emma:interpretation id="interp19" emma:lang="en-US" emma:confidence="0">
                  <emma:literal>X</emma:literal>
                </emma:interpretation>
              </emma:one-of>
            </emma:emma>
          </inkml:annotationXML>
          <inkml:trace contextRef="#ctx0" brushRef="#br0" timeOffset="17935.945">7013 125 13 0,'-5'-4'6'0,"0"-9"-1"16,5 13 9-16,5-8-13 15,0-1 1-15,-5 9 0 16,5-8 1-16,-5 8-4 0,-5 0 1 16,5 0 2-16,-5 4 1 15,-4 5-1-15,-1 3 0 0,1 5 1 16,-1 4 0-16,1 1-1 16,-1 3 0-16,0-4 0 15,1 0 0-15,-1 0-2 16,6-4 1-16,-1 5-3 15,0-10 1-15,10 5-3 32,-5-4 0-32,0-5-5 0,5-3 1 15</inkml:trace>
          <inkml:trace contextRef="#ctx0" brushRef="#br0" timeOffset="18669.1211">6718 417 13 0,'9'5'6'0,"20"-10"1"0,-20 5 5 15,1-4-12-15,4-9 1 0,0 5 0 16,-4-1 0-16,4 1-2 16,5 4 1-16,-5 0 0 31,6-1 1-31,-1-3-2 15,0 4 1-15,4-1-3 16,1 1 1-16,0 0-3 16,0-5 0-16</inkml:trace>
          <inkml:trace contextRef="#ctx0" brushRef="#br0" timeOffset="18368.3204">6746 117 11 0,'0'-4'5'0,"0"-1"5"32,0 5 1-32,10-8-10 0,-1 4 1 15,6-5 1-15,4 1 0 16,0-1-4-16,4 1 1 15,-4-1 2-15,5 1 1 16,5-1-2-16,-1 1 0 0,1-1-1 16,0 1 1-16,-6 4-1 15,1-1 0-15,-5 5-1 16,-4 0 1-16,-1 5-3 16,-5-5 1-16,1 4-4 15,-5 4 0-15</inkml:trace>
          <inkml:trace contextRef="#ctx0" brushRef="#br0" timeOffset="19169.6851">7203 138 12 0,'-4'-13'6'0,"4"9"-7"0,4 4 9 16,6-4-5-16,4 0 1 16,0-1 0-16,1 5 1 15,-1 0-6-15,0 0 0 0,1 5 4 16,-6-5 1-16,-4 4-2 15,-5 4 0-15,-5 1 0 32,0 3 0-32,-4 5 0 15,-1 4 0-15,1 1 0 16,-1-1 1-16,1 0-2 0,-1 0 1 16,5-4-1-16,1 4 0 15,-1-8-1-15,0 4 1 16,0 0-1-16,1-9 1 15,-1 5-2-15,5-9 1 0,0 0 0 16,0 1 0-16,0-5 0 16,0 0 0-16,9 0-1 15,6-5 1-15,4 1-1 16,0-8 1-16,5 7 0 16,4-12 0-16,1 5 0 15,-1 3 0 1,1 1-1-16,0-1 1 15,-6 5-2-15,-4-4 1 16,-4-1-3-16,4 9 1 16,-10-4-5-16,-4 4 0 15</inkml:trace>
          <inkml:trace contextRef="#ctx0" brushRef="#br0" timeOffset="20393.0203">6713-108 10 0,'0'-4'5'0,"14"0"1"0,-4 0 4 0,4 4-9 16,5 0 1-16,5 0 1 15,19-5 1-15,4-3-4 16,6 4 0-16,4-5 2 16,0-3 1-16,5-1-1 15,0 0 0-15,-5 1-1 16,-5-1 1-16,-9 4-1 0,-9 9 0 15,-11 0 0-15,-4 0 0 32,-4 0 0-32,-6 5 0 0,-4-1-1 15,-5 9 1-15,-5 3 0 16,0-3 0-16,5 4 0 16,0 4 0-16,0 5-1 15,5 3 1-15,0 5-1 16,0 4 1-16,0 0 0 15,-1-4 0-15,6 0-1 0,-5 4 0 16,-1-4 0-16,1 0 0 16,0 0 0-16,0 0 0 15,-1-5 0-15,1 1 0 16,0-5 0-16,0 1 0 0,-5-1 0 16,0-8 0-16,0 0 0 31,0 0 1-31,-5-4-1 15,0-1 1-15,-4-3-1 16,4 3 0-16,-5-3 0 16,-4-1 1-16,0 1-1 15,-5-1 0-15,0-8-1 0,-5 0 1 16,0-4 0-16,-5 0 0 16,1-5 0-16,-5 5 0 0,-6 0-1 15,1 0 1-15,0-5 0 16,-5 1 1-16,-4-1-2 15,9 1 1-15,0 4 0 16,4-1 0-16,6 5-1 16,4 0 0-16,0-4-1 15,5 8 1-15,-5-4-1 0,5-4 1 16,0 0-1-16,0 8 1 16,0-8-1-16,0 8 1 15,0 0-2-15,0-4 0 0,0 0-4 16,0 5 0-16</inkml:trace>
          <inkml:trace contextRef="#ctx0" brushRef="#br0" timeOffset="19623.0277">6727 24 11 0,'0'-5'5'0,"0"-7"4"0,0 12 1 0,0 0-9 16,0 0 1-16,0 4 1 15,0 4 0-15,0 9-4 16,-5 5 1-16,1 3 2 16,-1 5 1-16,0 3-2 15,0 5 1-15,1-4-2 16,-6 0 1-16,1-8-1 0,4-5 0 16,0-4-4-16,0-5 1 15,5-3-3 1,0-5 0-16</inkml:trace>
        </inkml:traceGroup>
        <inkml:traceGroup>
          <inkml:annotationXML>
            <emma:emma xmlns:emma="http://www.w3.org/2003/04/emma" version="1.0">
              <emma:interpretation id="{B1F17DB9-297D-49CB-A1A5-9F01988DB489}" emma:medium="tactile" emma:mode="ink">
                <msink:context xmlns:msink="http://schemas.microsoft.com/ink/2010/main" type="inkWord" rotatedBoundingBox="14184,13657 16845,13756 16815,14563 14154,14464"/>
              </emma:interpretation>
              <emma:one-of disjunction-type="recognition" id="oneOf4">
                <emma:interpretation id="interp20" emma:lang="en-US" emma:confidence="0">
                  <emma:literal>EIDIEE</emma:literal>
                </emma:interpretation>
                <emma:interpretation id="interp21" emma:lang="en-US" emma:confidence="0">
                  <emma:literal>EIDEE</emma:literal>
                </emma:interpretation>
                <emma:interpretation id="interp22" emma:lang="en-US" emma:confidence="0">
                  <emma:literal>EIDEEE</emma:literal>
                </emma:interpretation>
                <emma:interpretation id="interp23" emma:lang="en-US" emma:confidence="0">
                  <emma:literal>EIDLEE</emma:literal>
                </emma:interpretation>
                <emma:interpretation id="interp24" emma:lang="en-US" emma:confidence="0">
                  <emma:literal>EIDFEE</emma:literal>
                </emma:interpretation>
              </emma:one-of>
            </emma:emma>
          </inkml:annotationXML>
          <inkml:trace contextRef="#ctx0" brushRef="#br0" timeOffset="21670.2371">10590-103 21 0,'-10'0'10'0,"10"-9"-8"0,0 9 10 16,0 0-11-16,-5 0 1 15,0 9 1-15,1 3 0 16,-1 9-4-16,-5 5 1 16,1-1 2-16,-1 9 0 0,6-8-1 31,-1-5 0-31,0 0-1 15,0-8 0-15,5 4-5 16,0-5 1-16,0-8-3 16,5 1 0-16</inkml:trace>
          <inkml:trace contextRef="#ctx0" brushRef="#br0" timeOffset="23090.925">10247-150 12 0,'-15'-34'6'0,"15"43"-3"16,0-9 3-16,0 4-4 16,-4 9 1-16,-1-5 1 15,-5 9 1-15,6 8-6 16,-1 5 0-16,5 4 3 15,-5 0 1-15,5 0-2 0,0-9 0 16,0-4-1-16,0-4 0 16,0 0-5-16,0-13 1 15,0 5-2-15,5-9 0 16</inkml:trace>
          <inkml:trace contextRef="#ctx0" brushRef="#br0" timeOffset="22139.6814">10275-95 18 0,'0'-8'9'0,"5"-5"-7"16,0 9 13-16,4 4-14 15,1 0 1-15,4 0 1 0,5-9 0 0,5 5-4 16,0-9 0-16,0 9 3 16,4-4 0-16,-4-1-2 15,0 5 1-15,0 4-1 16,-5 0 0-16,0 4-2 16,0 0 0-16,-5 1-5 31,0-1 0-31,1 4 0 0,-6 1 1 15</inkml:trace>
          <inkml:trace contextRef="#ctx0" brushRef="#br0" timeOffset="22460.124">10294 218 13 0,'0'5'6'0,"19"7"-4"0,-19-12 10 0,10 0-11 16,4 0 1-16,0 0 1 15,5-4 0-15,1-4-4 16,3-1 0-16,1-4 2 16,5 1 0-16,-5 7-3 15,4-3 0-15,1-5-4 16,4 5 1-16</inkml:trace>
          <inkml:trace contextRef="#ctx0" brushRef="#br0" timeOffset="22725.7691">10913-129 22 0,'-9'-38'11'0,"14"21"-13"0,-5 17 19 16,0 0-16-16,4 4 0 15,-4 5 1-15,-4-1 0 16,-1 5-2-16,-9 12 0 0,-1 9 1 16,1 0 1-16,0 0-2 15,-1 17 1-15,6-9-4 16,-1-4 1-16,1 0-5 16,-1-4 0-16</inkml:trace>
          <inkml:trace contextRef="#ctx0" brushRef="#br0" timeOffset="23794.972">10242-218 11 0,'-14'0'5'0,"23"-12"-1"0,-9 12 8 16,10 0-11-16,4 0 1 16,10-9 1-16,4 1 1 0,10-1-5 15,5-3 1-15,10 3 2 16,-1-4 0-16,5 1-1 15,5-1 1-15,-5 0-2 16,-4 1 1-16,-10 3-1 16,-5 1 1-16,-10 8-1 15,-4 0 1 1,-10 4 0-16,-4 0 0 16,4 5 0-16,-14 7 0 15,0 1-1-15,-9 5 1 16,9-1 0-16,0 4 0 15,0-4-1-15,0 5 1 0,9 8 0 16,-9-1 0-16,0 6-1 16,0-1 0-16,0-4 0 15,0 8 1-15,-9 4-1 16,9-7 0-16,-5-1 0 16,0 0 0-16,5 0 0 15,5-9 0-15,-5-12 0 0,5 5 0 31,-5-1-1-31,9 0 1 0,-9-8 0 16,0-1 0-16,0 1 0 16,0-5 0-16,-14 1-1 15,9-1 1-15,-4-8 0 16,-1 5 0-16,0-10-1 16,1 5 0-16,-5 5 0 31,4-5 1-31,1 4-1 0,-6-8 1 15,-4 4 0-15,0-13 0 16,-9 9 0-16,-1-5 0 16,-4 1 0-16,-1-5 0 15,-4 0 0-15,-9 5 1 0,-1-1-1 16,5 1 0-16,0 8 0 16,5-8 1-16,5 8-2 15,4 0 1-15,5-5 0 16,5 10 0-16,0 3-2 15,5-4 1-15,5-4-5 16,4-4 0-16,5 4-1 16,14-4 1-16</inkml:trace>
          <inkml:trace contextRef="#ctx0" brushRef="#br0" timeOffset="26058.5491">11771-116 13 0,'-5'8'6'0,"10"-20"2"0,-5 12 2 0,0 0-8 15,0 0 1-15,-5 25 1 16,0 9 0-16,0 8-5 16,1 5 0-16,-1 8 3 15,0-9 0-15,0 1-1 16,1-9 0-16,4-4-1 15,0-9 0-15,0-8-3 0,4 0 1 16,6-8-5-16,-1-5 1 16</inkml:trace>
          <inkml:trace contextRef="#ctx0" brushRef="#br0" timeOffset="24995.4327">11947 36 10 0,'-5'-4'5'0,"38"-13"0"0,-23 13 1 15,4 0-4-15,1-1 0 16,4 1 2-16,0-8 0 0,4 7-5 16,1 1 0-16,5-4 4 15,-1 3 0-15,1-3-2 16,0 4 0-16,-1 4-1 16,1-5 0-16,-10 5-3 15,0 0 0-15,-5 5-3 16,-4 3 0-16</inkml:trace>
          <inkml:trace contextRef="#ctx0" brushRef="#br0" timeOffset="25294.3341">11947 328 11 0,'19'5'5'0,"5"-1"1"0,-15-4 7 15,1 0-12-15,-1 0 1 16,1 0 0-16,-1-4 1 0,6-1-4 16,-1 1 1-16,10-4 1 15,0 4 0-15,-1 4-1 16,1-9 1-16,0 1-6 15,0-5 1-15,0 4-2 16,4 5 1-16</inkml:trace>
          <inkml:trace contextRef="#ctx0" brushRef="#br0" timeOffset="24657.9748">12175 2 21 0,'-4'-12'10'0,"8"8"-9"0,-4-1 18 16,0 5-18-16,-4 0 1 16,-1 9 0-16,-5 3 1 15,1 5-3-15,-1 5 0 16,1-1 1-16,-1 4 1 0,1 5-2 16,4-5 1-16,0 5-2 31,0-5 1-31,5-8-3 15,0 4 0-15,5-8-5 16,5-5 1-16</inkml:trace>
          <inkml:trace contextRef="#ctx0" brushRef="#br0" timeOffset="25642.9479">12390 117 19 0,'-5'-13'9'0,"19"0"-10"15,-4 9 18-15,-1 0-16 16,6 0 0-16,-1 4 1 16,0 0 1-16,0 4-4 0,-4 0 1 15,-5 5 2-15,0-1 0 16,-5 1 1-16,-5 3 0 16,0-3-1-16,-5 8 0 15,1-5 0-15,-5 5 1 16,4 0-1-16,-9 0 0 0,0 4-1 15,5-8 0-15,-1 0-1 32,6-9 1-32,4 0-2 0,5 0 1 0,10-8 0 15,4-4 0-15,5 3-1 16,10-7 1-16,9-1-1 16,5-4 1-16,-1 4-1 0,-3 1 1 31,-1-1-3-31,-10 5 0 0,-4 8-6 15,-10 4 0-15</inkml:trace>
          <inkml:trace contextRef="#ctx0" brushRef="#br0" timeOffset="26874.5187">11780 485 10 0,'-5'-4'5'0,"29"0"5"16,-14 8-1-16,9-4-7 15,9-9 1-15,6 9 2 16,13-8 1-16,20 4-7 16,0-1 0-16,14-3 6 15,0-5 0 1,9-4-2-16,-4 5 0 0,-10-1-1 16,-14 4 0-16,-10 5-6 15,-14 0 1-15,-9 8-6 16,-15-4 1-16</inkml:trace>
          <inkml:trace contextRef="#ctx0" brushRef="#br0" timeOffset="26527.2216">11852-103 12 0,'-5'0'6'0,"38"-26"1"0,-19 22 5 16,6 0-10-16,3-5 1 0,6 5 1 15,4 0 0-15,15 0-5 16,4-9 1-16,5 4 2 15,1-3 1-15,-1-1-2 16,-5 0 1-16,-4 1-2 16,-1-1 1-16,-9 9-1 31,-4-1 0-31,-6 10 0 0,-4-1 1 16,-10 4 0-16,-4 14 0 15,-5-5 0-15,-5-1 1 16,0 10-1-16,0 3 1 15,0 5 0-15,4 4 0 16,1 1-2-16,0-1 1 16,5 8-1-16,-1-12 1 0,1 8-1 15,-1-4 0-15,1 1 0 16,-1 3 1-16,-4-4-1 16,0 0 0-16,-5-4 0 15,0-4 0-15,0-5-3 16,0-4 0-16,-5-8-7 15,0 0 1-15</inkml:trace>
          <inkml:trace contextRef="#ctx0" brushRef="#br0" timeOffset="27974.7496">10194-108 13 0,'5'5'6'0,"0"-22"5"0,-5 17 3 16,0 0-13-16,0-9 1 16,0 1 0-16,0 8 1 15,0 4-4-15,0 0 1 16,0 0 2-16,-5 9 1 16,5 4-2-16,-5 4 0 15,5 5 0-15,-5-1 0 16,5 9-1-16,0-9 1 15,0 5 0-15,0 8 0 16,0-4-1-16,0 0 1 0,0 0-1 16,0 0 1-16,0-9-1 15,0 5 1-15,0-9-1 16,5-4 0-16,-5-5 0 16,5 1 1-16,-5 0-2 0,5-5 1 0,-5-4 0 15,0-4 0-15,0 0 0 16,0 0 0-16,0 9 0 15,5-1 0-15,-5-8 0 16,4 0 1-16,-4 0-2 16,15 5 1-16,-6-5-1 31,1 0 1-31,-1 0-1 0,5 0 1 16,1-5-1-16,4-3 0 15,5 8 1-15,4 0 0 16,1-4 0-16,4 8 0 15,-4-4 0-15,-1 0 1 16,1 0-1-16,4 0 0 16,-4 0 0-16,-1 0 0 0,6 8-2 15,-1-3 1-15,-4-5-6 16,-1 0 0-16,5-5-1 16,6-7 1-16</inkml:trace>
          <inkml:trace contextRef="#ctx0" brushRef="#br0" timeOffset="31154.6221">12356 100 13 0,'5'-4'6'0,"0"-5"3"0,-5 9 7 16,5-4-13-16,-5 4 0 16,9-9 1-16,-4 1 1 15,0 0-5-15,4 3 0 16,6 1 4-16,-1 0 1 0,0 0-2 16,0-1 1-16,1 5-1 15,-6 5 0-15,1-1-2 16,-1 4 0-16,-9 5 0 15,0 0 1-15,-4-1-1 16,-6 5 0-16,5 0 0 31,-4 4 0-31,-1 1 0 0,5-1 0 16,1-4-1-16,-1 0 1 16,0-5-1-16,0 1 1 0,1-5-1 15,-1 5 1 1,-5-4-1-1,1-1 0-15,4-4 0 16,0 1 1-16,5-5-1 16,0 0 0-16,0 0 0 0,15-9 1 15,4-4-1-15,9 1 0 16,6-1 0-16,8 0 0 16,6-4 0-16,0 0 1 15,-1 0-3-15,-4 9 0 16,-5 0-4-1,0 3 0-15,-9 1-6 16,-10 8 0-16</inkml:trace>
          <inkml:trace contextRef="#ctx0" brushRef="#br0" timeOffset="31904.1845">10394 244 16 0,'-9'4'8'0,"4"-4"2"15,5 4 3-15,5-12-11 16,4-1 0-16,6 1 1 0,-1-1 1 16,5 1-6-16,0-1 1 15,0 1 0-15,0-1 1 0,0 5-7 16,0 4 1-16</inkml:trace>
          <inkml:trace contextRef="#ctx0" brushRef="#br0" timeOffset="32940.5035">10766-74 8 0,'5'-4'4'0,"14"-9"7"0,-19 13-3 0,9-4-5 16,1 4 0-16,-10 0 3 15,4-8 1-15,-4 8-8 16,0 0 1-16,0 0 5 0,0-5 1 15,-4 5-2-15,4 0 1 16,0 5-2-16,-5-1 1 16,5 4-1-16,-5 5 0 15,5 0-1-15,-5 4 0 16,5 4 0 0,0 4 0-16,0-8-1 15,0 4 0-15,0-4-1 16,0 0 1-16,-4 0-1 15,-1-4 1-15,0 8-1 16,5-8 0-16,-5-1 0 16,1-7 1-16,4-5-1 15,0 0 0-15,0-9 0 16,0 1 0-16,4-5 0 16,1-4 0-16,0-4 0 15,0 0 0-15,-1-5-1 16,1 1 1-16,0-5-1 0,-5 9 1 15,5-4-1-15,-5-1 1 16,0 1 0-16,0 0 0 16,0 12-1-16,0-4 1 15,0 4-1-15,0 13 1 16,0 0 0-16,-5 4 0 16,0 9 0-16,0-4 0 15,-4 3 0-15,-1 9 1 16,1 5 0-16,-1-1 0 15,5 1-1-15,-4-1 0 16,-1 0 0-16,1-3 1 0,4-5-1 16,0 0 0-16,1-5 0 15,-1-3 1-15,5-1-1 16,0-4 0-16,0-4 0 16,0 0 0-16,0-8 0 15,0-5 0-15,0-4 0 0,5-4 0 16,-1-4 0-16,1-1 0 0,0 5 0 15,-5 4 0-15,5 0 0 16,-1 0 0-16,1 5-1 16,0 3 1-16,-5 9-1 15,5-8 1-15,-5 8 0 32,0 0 0-32,-5 0 0 0,0 8 0 31,0 22 0-16,1-1 0-15,-1-3 0 0,0 3 0 16,5-7-2-16,0-1 1 16,0 0-9-16,0 9 0 15,10 3-2-15,-6-7 1 0</inkml:trace>
        </inkml:traceGroup>
        <inkml:traceGroup>
          <inkml:annotationXML>
            <emma:emma xmlns:emma="http://www.w3.org/2003/04/emma" version="1.0">
              <emma:interpretation id="{E7BEB5BA-420E-4020-A89C-AADA00F25D47}" emma:medium="tactile" emma:mode="ink">
                <msink:context xmlns:msink="http://schemas.microsoft.com/ink/2010/main" type="inkWord" rotatedBoundingBox="21091,13808 22196,13809 22195,14668 21090,14667"/>
              </emma:interpretation>
              <emma:one-of disjunction-type="recognition" id="oneOf5">
                <emma:interpretation id="interp25" emma:lang="en-US" emma:confidence="0">
                  <emma:literal>LIIRHEIE</emma:literal>
                </emma:interpretation>
                <emma:interpretation id="interp26" emma:lang="en-US" emma:confidence="0">
                  <emma:literal>IIIRHIIE</emma:literal>
                </emma:interpretation>
                <emma:interpretation id="interp27" emma:lang="en-US" emma:confidence="0">
                  <emma:literal>IIIRHEIE</emma:literal>
                </emma:interpretation>
                <emma:interpretation id="interp28" emma:lang="en-US" emma:confidence="0">
                  <emma:literal>IIIRHEEIE</emma:literal>
                </emma:interpretation>
                <emma:interpretation id="interp29" emma:lang="en-US" emma:confidence="0">
                  <emma:literal>ITTIZE</emma:literal>
                </emma:interpretation>
              </emma:one-of>
            </emma:emma>
          </inkml:annotationXML>
          <inkml:trace contextRef="#ctx0" brushRef="#br0" timeOffset="44768.1895">17562 83 21 0,'9'-9'10'0,"1"1"-4"15,-10 8 11-15,0 0-14 16,0 4 0-16,0 5 2 16,0-1 0-16,-5 5-6 15,0 4 0-15,-4 4 4 32,-1 0 0-32,-4 9-2 0,4 8 0 15,1-13-1-15,-1-4 1 0,6 5-4 16,-1-13 0-16,5-1-7 15,0-3 1-15</inkml:trace>
          <inkml:trace contextRef="#ctx0" brushRef="#br0" timeOffset="46338.4226">17238-108 21 0,'5'-8'10'0,"-5"16"-10"16,0-8 19-16,-5 9-16 0,0 8 0 0,-4 8 2 15,-1 9 1-15,1 4-8 16,4 13 1-16,0 0 4 15,5 0 0-15,0-1-2 16,0-7 0-16,5-1-3 16,0-8 0-16,-1-4-3 15,1-14 1-15,0 1-5 16,0-8 0-16</inkml:trace>
          <inkml:trace contextRef="#ctx0" brushRef="#br0" timeOffset="45521.4863">17224 430 20 0,'-5'0'10'0,"34"4"-8"15,-20-4 17-15,1-4-18 16,-1 4 0-16,10 0 1 0,-9-4 1 16,9 0-4-16,0-1 0 15,0 1 2-15,0 4 0 16,-5 0-3-16,5-4 1 15,0 4-6-15,5-9 0 0</inkml:trace>
          <inkml:trace contextRef="#ctx0" brushRef="#br0" timeOffset="45237.3702">17328 91 20 0,'5'-4'10'0,"10"-4"-2"0,-11 3 10 0,6 1-15 31,4-4 1-31,0 4 1 15,1-5 0-15,4 1-7 16,0-1 1-16,5 1 4 0,-1 3 0 16,1 1-2-16,0 0 0 15,-5 0-1-15,0-1 0 16,0 5-4-16,0 0 1 16,-4 5-5-16,-1 3 0 0,0 1-2 15,5 3 1-15</inkml:trace>
          <inkml:trace contextRef="#ctx0" brushRef="#br0" timeOffset="45938.0392">17738 151 22 0,'19'-26'11'0,"29"14"-6"0,-29 7 16 0,9-3-17 16,1 4 1-16,-1-1 0 16,-4 5 0-16,-5 0-7 15,0 9 0-15,-9-1 4 0,-10-3 1 16,-5 7-2-16,-9 1 0 15,-10 8 0-15,0 4 0 16,-4-3 0-16,-1 3 0 16,5-4 0-16,0 0 1 15,5-4-2-15,5-4 1 0,5 0 0 16,4-5 0-16,5 1-1 16,9-5 1-16,10-4-1 15,5-9 0 1,19 1-2-1,0 0 1-15,0-1-4 32,-10 5 1-32,-4 0-7 0,-5-1 1 15,-1 10-1-15,-4-5 0 0</inkml:trace>
          <inkml:trace contextRef="#ctx0" brushRef="#br0" timeOffset="47770.9943">17271 612 10 0,'0'4'5'0,"0"9"4"0,0-13-2 0,0 0-5 16,0 0 1-16,0 0 1 0,0 0 0 15,5-8-5 1,0 12 0-16,-5-4 3 0,5-4 1 15,-5 4-1-15,0 0 1 16,4 4-2-16,-4-4 1 16,0 0-1-16,0 0 1 15,0 0-1-15,0 0 1 0,0 0-2 16,0 0 1-16,0 0-1 16,5-9 1-16,-5 1-1 15,0 8 0-15,0-9-1 16,0 9 1-16,0 0-1 31,0-4 0-31,-5 0 0 16,5 4 0-16,-4-4 0 15,4 4 1-15,0 0-1 16,0-9 0-16,-5 5 1 0,5-4 1 16,-5 8-1-16,5-5 1 15,-5 5-1-15,5-4 1 16,-4 0-1-16,-1 4 1 15,0-4 0-15,0 4 0 16,1 0 0-16,-1-5 0 16,-5 5 0-16,5 0 1 15,1 0 0-15,-1 5 0 0,5-1-1 16,0-4 1-16,0 0-1 16,5 4 1-16,-5-4 0 15,9 0 0-15,6 0 0 16,8 0 1-16,15 0 0 15,15-4 1-15,9 0-1 16,14-1 0-16,14-3-1 16,6 4 0-16,-11-5 0 15,-4 5 0-15,-4 4-2 16,-11-9 0-16,-9 5 0 16,-14 0 1-16,-9-4-3 0,-6 3 1 15,-14 5-2-15,-9 5 0 0,-5-14-5 16,-9 5 0-16,-1 4-5 15,1 4 0-15</inkml:trace>
          <inkml:trace contextRef="#ctx0" brushRef="#br0" timeOffset="46891.7938">17271-108 17 0,'5'0'8'0,"14"-12"-2"0,-9 12 9 16,4 0-13-16,5 4 0 0,5-4 1 15,14 0 0-15,5-4-4 16,4-5 0-16,11-3 4 16,8-1 1-16,10 0-2 31,-4 0 0-31,-1 1 0 15,1-1 1-15,-10 9-1 16,-10 0 0-16,-4-9-2 0,-10 13 1 16,-10-4 0-16,-4 12 0 15,-5-4-1-15,-5 5 0 16,-9 8 1-16,-5 0 0 16,0 0 0-16,5 4 0 0,-5 4 0 15,0 5 0-15,0 4-1 16,5 4 1-16,0 13-1 15,-1-1 1-15,-4 1 0 16,0-4 0-16,0 4-1 16,-4-5 1-16,4 1-1 15,-5-1 1-15,0-3-1 0,5-1 0 16,-5-12 0-16,0-1 0 0,1-8-2 16,-1-4 1-16,0 0-5 15,0-4 1-15,-4-5-6 16,4-3 0-16</inkml:trace>
          <inkml:trace contextRef="#ctx0" brushRef="#br0" timeOffset="48994.6288">17205 11 18 0,'0'0'9'0,"0"-4"-3"0,0 4 9 15,0 4-14 1,-5 0 1-16,0 5 2 16,0 3 0-16,-4 1-5 15,-1 4 1-15,1 4 3 16,-1 13 1-16,1 0-2 15,-1 8 0-15,1-4 0 16,4 5 0-16,0 3-2 16,0-8 1-16,5 9-1 15,0-9 1-15,0-8-2 16,0-5 0-16,0-4-5 16,0-4 1-16,0-4-4 15,0-5 0-15</inkml:trace>
          <inkml:trace contextRef="#ctx0" brushRef="#br0" timeOffset="48408.5269">17395 426 10 0,'0'12'5'0,"0"-20"4"0,0 8-2 16,0 0-5-16,-5-4 1 0,5 4 1 15,-4 0 0-15,-1 0-5 16,0 0 1-16,5 0 4 15,-5 0 0-15,5 0 0 16,0 0 0-16,0 0 0 16,0 0 0-16,5 0-1 15,-5 0 1-15,0 0-1 0,5 0 1 16,4 4-2-16,10 0 0 16,5-8-1-16,5 0 1 15,4 4-3-15,-4 4 0 16,-1 0-6-16,-4-4 1 0,-5 4-5 15,0 5 0-15</inkml:trace>
          <inkml:trace contextRef="#ctx0" brushRef="#br0" timeOffset="40382.4269">15776-27 12 0,'-5'-9'6'0,"15"1"6"16,-10 8 6 0,0 0-16-16,0 0 1 15,0 0 3-15,0 0 0 16,0 8-7-16,0 9 1 15,0 9 4-15,-5 3 1 0,0 5-2 16,0 4 1-16,1-4-2 16,-6 4 0-16,5-4-1 15,1-4 0-15,-1-5-1 16,0 1 0-16,5-5-1 16,0-4 0-16,0-5-4 15,5-3 1-15,0-5-7 0,-1 0 1 16</inkml:trace>
          <inkml:trace contextRef="#ctx0" brushRef="#br0" timeOffset="41386.4478">15485 333 4 0,'-9'-9'2'0,"14"22"7"0,-5-13-3 0,0 0-3 16,0 0 1-16,4 0 2 16,-4 0 1-16,0 0-8 15,5 0 0-15,0 4 6 32,0 0 1-32,4-4-2 15,1 0 1-15,-1 0-2 16,6 0 1-16,4-8-2 0,4 4 1 15,1-1-1-15,10-7 0 16,-6 3-1-16,1 1 0 16,4-1 0-16,0 5 0 15,-4 0-1-15,0 0 0 0,-6-5 0 16,-4 5 0-16,0 4-3 16,0 0 1-16,-4-4-2 15,-1 8 0-15,0-13-6 16,1 1 1-16</inkml:trace>
          <inkml:trace contextRef="#ctx0" brushRef="#br0" timeOffset="40886.0095">15566 66 18 0,'0'0'9'0,"5"-4"-3"0,-5 4 8 15,0 0-12-15,5-4 0 16,0-1 1 0,-1 1 1-16,1 0-4 15,5-5 0-15,-1 5 4 16,1-4 0-16,9-1-1 15,0 1 1-15,5-1-1 16,-1-3 0-16,6 3-2 16,4 1 1-16,1-1-1 15,-1 5 0-15,-4 0-1 0,-6-1 1 16,-4 5-2-16,-4 0 0 16,-1 0-3-16,-4 5 0 15,-6-1-5-15,-4 0 0 16,-4 5-1-16,-1 3 0 0</inkml:trace>
          <inkml:trace contextRef="#ctx0" brushRef="#br0" timeOffset="42233.3">15504-141 19 0,'0'8'9'0,"0"-8"0"0,0 0 6 0,-4 4-13 16,-6 0 1-16,1 9 2 15,-1 13 1-15,1 7-8 16,-1 6 1-16,1 11 4 16,4-7 0-16,0-1-2 15,0-4 1-15,5-4-5 0,0-4 1 32,0-5-5-32,5-8 1 0,0-9-3 15,4 5 0-15</inkml:trace>
          <inkml:trace contextRef="#ctx0" brushRef="#br0" timeOffset="41764.6682">16109-61 19 0,'-4'-9'9'0,"-1"1"-2"16,5 8 10-16,0 0-13 15,0 0 1-15,0 0 2 16,0 0 0-16,5 4-9 16,-5 9 1-16,0 4 5 15,0 8 1-15,0 9-2 32,0 4 0-32,0 5-3 0,4 7 1 15,-4-3-6-15,0 0 1 16,0-5-7-16,-4 0 0 15</inkml:trace>
          <inkml:trace contextRef="#ctx0" brushRef="#br0" timeOffset="42902.6055">15514-230 13 0,'0'-17'6'0,"0"21"2"0,0-4 7 16,9 0-13-16,1 0 1 15,4-4 1-15,5 4 0 16,10 0-5-16,-1-5 1 16,11 1 3-16,3 0 0 15,11-9-1-15,4 5 0 16,0-9-1-16,0 8 1 16,-4 1-1-16,-6-1 0 0,-4-3-1 15,0 3 1-15,-5 5-1 16,-9-4 0-16,-1-1 1 15,-4 5 0-15,-5 0-1 16,-5 4 1-16,1 0 0 16,-6 4 0-16,1 4 0 15,-5-3 1-15,4 3-1 16,-4 9 0-16,0 8 0 16,-1 9 0-16,1-8 0 15,0 8 0-15,0 8-1 16,-1 4 1-16,1 1-1 15,0 4 0-15,0 4 0 16,4-4 1-16,-4-1-1 16,0 1 1-16,-1-8-1 0,1-5 0 15,0-9 0-15,0 1 0 16,0-5-1 0,-1 1 1-16,-4-9-2 15,0 8 0-15,0-8-3 16,0-4 1-16,0-1-7 15,0 1 1-15</inkml:trace>
          <inkml:trace contextRef="#ctx0" brushRef="#br0" timeOffset="43751.6566">15390-108 16 0,'10'0'8'0,"-6"0"-2"0,-4 0 6 0,0 0-10 16,0 5 1-16,0 7 1 16,0 9 1-16,-4 5-5 15,4 8 0-15,0 8 4 16,-5 5 0-16,5 3-2 16,0 1 1-16,0-4-2 0,0-1 1 15,0-7-2-15,0 3 1 16,0-4-2-16,0-8 1 15,0-1 0-15,0-8 0 16,5-4 0 0,-5 0 0-16,4-8 0 15,1 3 0-15,0-3 0 16,0-1 0-16,-1-3 0 16,6-5 0-16,0-5-1 15,-1 5 1-15,5-4 0 16,1 4 0-16,4-4 0 15,0 4 0-15,5 0-1 0,-1 0 1 16,1 0 0-16,5 0 0 16,9-4 0-16,0 4 0 15,10 4 0-15,4-4 1 16,0-9-1-16,5 5 1 16,-4-9 0-16,-1 5 0 0,1 4 0 15,-1-9 1-15,0 5-1 16,-13-1 1-16,3 5-1 15,-8 0 0-15,-10 4-1 16,-1 4 1-16,-13-4-2 16,-5 0 0-16,-5 0-3 0,-5 0 0 15,0 4-6-15,10 5 0 32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2-14T00:47:27.536"/>
    </inkml:context>
    <inkml:brush xml:id="br0">
      <inkml:brushProperty name="width" value="0.09333" units="cm"/>
      <inkml:brushProperty name="height" value="0.09333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9CC47083-E00B-4A71-917C-F64DC937CADB}" emma:medium="tactile" emma:mode="ink">
          <msink:context xmlns:msink="http://schemas.microsoft.com/ink/2010/main" type="writingRegion" rotatedBoundingBox="16023,5045 17917,5248 17808,6266 15914,6063"/>
        </emma:interpretation>
      </emma:emma>
    </inkml:annotationXML>
    <inkml:traceGroup>
      <inkml:annotationXML>
        <emma:emma xmlns:emma="http://www.w3.org/2003/04/emma" version="1.0">
          <emma:interpretation id="{70AB08A6-AB68-45B1-A1ED-A5AEFEE9439E}" emma:medium="tactile" emma:mode="ink">
            <msink:context xmlns:msink="http://schemas.microsoft.com/ink/2010/main" type="paragraph" rotatedBoundingBox="16023,5045 17917,5248 17808,6266 15914,606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767EA10-EB38-48D7-83F8-EA096B64295C}" emma:medium="tactile" emma:mode="ink">
              <msink:context xmlns:msink="http://schemas.microsoft.com/ink/2010/main" type="line" rotatedBoundingBox="16023,5045 17917,5248 17808,6266 15914,6063"/>
            </emma:interpretation>
          </emma:emma>
        </inkml:annotationXML>
        <inkml:traceGroup>
          <inkml:annotationXML>
            <emma:emma xmlns:emma="http://www.w3.org/2003/04/emma" version="1.0">
              <emma:interpretation id="{CDCD8356-4EAC-4D23-9A76-3E4402181F59}" emma:medium="tactile" emma:mode="ink">
                <msink:context xmlns:msink="http://schemas.microsoft.com/ink/2010/main" type="inkWord" rotatedBoundingBox="16023,5045 17917,5248 17808,6266 15914,6063"/>
              </emma:interpretation>
              <emma:one-of disjunction-type="recognition" id="oneOf0">
                <emma:interpretation id="interp0" emma:lang="en-US" emma:confidence="1">
                  <emma:literal>GI</emma:literal>
                </emma:interpretation>
                <emma:interpretation id="interp1" emma:lang="en-US" emma:confidence="1">
                  <emma:literal>G I</emma:literal>
                </emma:interpretation>
                <emma:interpretation id="interp2" emma:lang="en-US" emma:confidence="0">
                  <emma:literal>q I</emma:literal>
                </emma:interpretation>
                <emma:interpretation id="interp3" emma:lang="en-US" emma:confidence="0">
                  <emma:literal>8 I</emma:literal>
                </emma:interpretation>
                <emma:interpretation id="interp4" emma:lang="en-US" emma:confidence="0">
                  <emma:literal>a I</emma:literal>
                </emma:interpretation>
              </emma:one-of>
            </emma:emma>
          </inkml:annotationXML>
          <inkml:trace contextRef="#ctx0" brushRef="#br0">473 92 5 0,'0'-9'2'0,"9"-3"2"15,-9 12 3-15,0-9-6 16,5 1 0-16,-5-1 1 0,0 9 0 16,0-4-2-16,0-4 0 15,0 3 2-15,-5 1 0 16,5-4 0-16,-5 3 0 16,1 1 0-16,-6 0 0 0,1 4-1 15,-1-4 0-15,5 8 0 16,-4 0 0-16,-5 0 0 15,-1 5 0-15,-4-1-1 16,0-3 1-16,-5 7-1 16,-4 5 0-16,-6 0 0 31,1 4 1-31,4 0-1 0,1 0 0 16,-1 5 0-16,1-1 1 15,4 5-1-15,0 12 1 16,0-4-1-16,5-9 0 15,0 1 0-15,5 8 1 16,9 0-1-16,5 0 0 0,5 0 0 16,4 0 1-16,6 9-1 15,-1-1 0-15,5 0 0 16,10-8 0-16,-6 5 0 16,1-14 1-16,5 1-1 15,-5-5 0-15,4-12 0 0,1-5 1 16,-1 1-1-16,1-9 1 31,-10-4-1-31,0-5 0 0,0 1 0 16,0-1 0-16,-5 1 0 15,1-5 1-15,-1-4-1 16,-4 0 0-16,-1 0 0 16,1-4 0-16,-6 4 0 15,-4 0 1-15,0 5-2 16,-4-1 1-16,-1 0 0 0,0 1 0 15,0 3 0-15,-4 1 0 16,-1-1 0-16,1 1 0 16,-1 0 0-16,1 3 0 15,-6 1 0-15,1 0 0 16,-5 0 0-16,10 4 0 16,-6 0 0-16,1 0 0 0,0 0 0 15,4 0 0-15,1 0 0 16,-1 0 1-16,5-5 0 15,1 5 0-15,4 0 0 16,-5-4 1-16,5 4-2 16,0 0 1-16,5-4-1 0,-5 4 1 31,9-4-1-31,5 4 1 0,1-4-1 16,-1 4 1-16,0 0-1 15,1-5 1-15,4 1 0 16,-5 0 0-16,5 0-1 15,0-1 1-15,5 5 0 16,4-4 0-16,6 4-1 16,4-4 0-16,0 4 0 0,-5-4 1 15,-4 4-1-15,-10-5 0 16,0 1 0-16,-5 4 1 16,-4 0-1-16,-10 0 0 15,0 0 0-15,0 0 1 16,5 0-2-16,-1 4 0 15,1 1-4 1,5-1 0-16,4 4-4 16,-9-3 1-16</inkml:trace>
          <inkml:trace contextRef="#ctx0" brushRef="#br0" timeOffset="1100.1329">1119 138 17 0,'0'-4'8'0,"9"0"-7"15,-4-4 10-15,4 8-10 16,1 0 0-16,-1-5 0 15,6 1 1 1,-1 4-2-16,10-4 0 0,4 0 1 16,-4-1 1-16,29-7-1 15,4-1 0-15,0 9-1 16,0-5 1-16,0-3-1 16,-4-1 1-16,-1 0-1 15,-4 5 1-15,-10 8-5 16,-10 0 1-16,-9 4-3 0,-14 17 0 15</inkml:trace>
          <inkml:trace contextRef="#ctx0" brushRef="#br0" timeOffset="584.6907">1500 232 10 0,'0'-13'5'0,"0"-8"4"0,0 12 1 16,0 9-8-16,0-8 1 0,4-1 0 15,-4 9 1-15,0 0-5 16,0 0 0-16,0 5 3 16,-4 7 1-16,4 5-1 15,-5 4 1-15,5 13-1 16,0 4 1-16,0-4-1 31,0 13 0-31,0-1 0 0,0 5 0 16,0 0-1-16,0 0 0 15,5-1-1-15,-1 1 1 16,1-4-1-16,0-1 1 16,4-12-3-16,1-8 1 15,-1-1-4-15,1-4 0 16,0-12-4-16,-10-1 1 0</inkml:trace>
          <inkml:trace contextRef="#ctx0" brushRef="#br0" timeOffset="1931.6798">1104 824 11 0,'-14'4'5'0,"9"1"-2"0,5-5 5 0,0 0-6 15,0 0 0-15,0 0 1 16,0 0 1-16,10 0-5 16,4 0 0-16,0 4 3 15,1-8 1-15,8 4-1 16,6 0 0-16,4-5-1 15,15-7 1-15,9 12-1 16,5-9 0-16,0 1 0 16,5-1 0-16,-5 9 0 15,9-8 0-15,-14 4-1 16,-9-1 1-16,-10 5-1 0,-10-8 0 16,-4 4 0-16,-5 4 1 15,-9 4-1-15,-5-4 0 16,-5 8 0-16,-10-3 0 15,-4-1 0-15,-5 9 0 16,-5-5-1-16,-9-4 1 16,-1 5 0-16,1-5 0 15,4 0 0-15,-4 0 0 16,-5 1 0-16,5-1 0 0,-1 0 0 16,1 0 0-16,0 1 0 15,9-1 0-15,5 4 0 16,4-8 0-16,6 5 0 15,9-5 0-15,14 4 0 16,10-4 0-16,5-4 1 0,9-5 0 16,9 5-1-16,6 0 0 0,-6-1 0 15,-4 1 0-15,-10 4-4 16,-4 4 0-16,-15 5-3 16,-9-1 0-16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2-14T00:47:56.525"/>
    </inkml:context>
    <inkml:brush xml:id="br0">
      <inkml:brushProperty name="width" value="0.09333" units="cm"/>
      <inkml:brushProperty name="height" value="0.09333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2C068F60-42CF-48B2-81FE-C2A94786DF31}" emma:medium="tactile" emma:mode="ink">
          <msink:context xmlns:msink="http://schemas.microsoft.com/ink/2010/main" type="writingRegion" rotatedBoundingBox="5936,10623 29291,10619 29292,11753 5937,11757"/>
        </emma:interpretation>
      </emma:emma>
    </inkml:annotationXML>
    <inkml:traceGroup>
      <inkml:annotationXML>
        <emma:emma xmlns:emma="http://www.w3.org/2003/04/emma" version="1.0">
          <emma:interpretation id="{BA4D2883-B6F2-4D77-9E7D-D4E490228A14}" emma:medium="tactile" emma:mode="ink">
            <msink:context xmlns:msink="http://schemas.microsoft.com/ink/2010/main" type="paragraph" rotatedBoundingBox="5936,10623 29291,10619 29292,11753 5937,117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A07ADE0-EB1D-45AB-AD3C-02C52D5EF9F9}" emma:medium="tactile" emma:mode="ink">
              <msink:context xmlns:msink="http://schemas.microsoft.com/ink/2010/main" type="line" rotatedBoundingBox="5936,10623 29291,10619 29292,11753 5937,11757"/>
            </emma:interpretation>
          </emma:emma>
        </inkml:annotationXML>
        <inkml:traceGroup>
          <inkml:annotationXML>
            <emma:emma xmlns:emma="http://www.w3.org/2003/04/emma" version="1.0">
              <emma:interpretation id="{78C3A189-10E0-4F7F-B854-97A5755219CB}" emma:medium="tactile" emma:mode="ink">
                <msink:context xmlns:msink="http://schemas.microsoft.com/ink/2010/main" type="inkWord" rotatedBoundingBox="5936,10718 7603,10717 7604,11239 5937,11239"/>
              </emma:interpretation>
              <emma:one-of disjunction-type="recognition" id="oneOf0">
                <emma:interpretation id="interp0" emma:lang="en-US" emma:confidence="0">
                  <emma:literal>NEO</emma:literal>
                </emma:interpretation>
                <emma:interpretation id="interp1" emma:lang="en-US" emma:confidence="0">
                  <emma:literal>NEON</emma:literal>
                </emma:interpretation>
                <emma:interpretation id="interp2" emma:lang="en-US" emma:confidence="0">
                  <emma:literal>NEOE</emma:literal>
                </emma:interpretation>
                <emma:interpretation id="interp3" emma:lang="en-US" emma:confidence="0">
                  <emma:literal>NEOO</emma:literal>
                </emma:interpretation>
                <emma:interpretation id="interp4" emma:lang="en-US" emma:confidence="0">
                  <emma:literal>NE01</emma:literal>
                </emma:interpretation>
              </emma:one-of>
            </emma:emma>
          </inkml:annotationXML>
          <inkml:trace contextRef="#ctx0" brushRef="#br0">112 51 10 0,'4'-17'5'0,"-4"-4"3"0,0 21 5 0,0-5-10 15,0 1 0-15,0 0 1 16,-4 8 0-16,-1 5-5 15,0 12 1-15,0 4 3 16,1 1 0-16,-1-5-1 16,0 4 0-16,0 5 0 31,1-1 0-31,-6 1-1 0,5 0 0 16,-4-5-1-16,4 0 1 15,-5-3-1-15,1-5 1 16,-1-5-3-16,6 5 1 15,-1-8-5-15,5-1 0 16,-5-8-3-16,5 0 1 16</inkml:trace>
          <inkml:trace contextRef="#ctx0" brushRef="#br0" timeOffset="515.7378">2 93 17 0,'0'-17'8'0,"38"13"-3"0,-33 4 12 16,5-4-16-16,-1 8 1 15,1-4 1-15,-1 4 0 16,1 5-4-16,-1 8 1 16,1-1 2-16,-1 1 1 0,1 9-2 15,-1 3 1-15,6 5-1 16,-6 0 1-16,1-4-2 15,4-5 1-15,-5-8 0 16,1 0 0-16,4-4-1 16,0-5 1-16,1-8-1 15,-6-8 1 1,1-13-1-16,-1-5 1 16,1-3-1-16,-5 7 0 0,-1-11 0 15,1-1 0-15,0 0 0 16,0 4 0-16,-1 5-1 15,1 4 0-15,0-5-3 16,0 9 0-16,-1 5-5 16,1 3 0-16</inkml:trace>
          <inkml:trace contextRef="#ctx0" brushRef="#br0" timeOffset="1361.5701">488 25 9 0,'19'0'4'0,"14"-17"1"16,-18 13 4-16,-1 4-7 16,5-8 1-16,0-1 1 15,0 5 0-15,5-4-5 16,0 8 0-16,-1 0 3 16,1-5 0-16,0 5-2 0,-5 0 1 15,-5 0-6-15,1 0 0 16,-6 0-1-16,1 5 1 15</inkml:trace>
          <inkml:trace contextRef="#ctx0" brushRef="#br0" timeOffset="930.5258">626 21 14 0,'5'-4'7'16,"0"17"1"-16,-5-9 6 0,0 0-12 16,-5 0 0-16,5 13 2 15,-5 4 0-15,0 1-5 0,0-1 0 16,1 4 3-16,-1 0 1 15,5 1-2-15,0 4 0 16,-5-5-1-16,0 0 0 16,5-4-1-16,5 1 0 15,0-10-5 1,4-3 0-16,1-1-2 16,0-8 1-16</inkml:trace>
          <inkml:trace contextRef="#ctx0" brushRef="#br0" timeOffset="1745.6766">497 271 13 0,'10'-4'6'0,"-1"-1"-2"0,1 5 11 16,4 0-14-16,5 0 0 15,0-4 0-15,0 0 1 16,5 0-3-16,0-1 1 0,0 1 1 16,-10 0 0-16,5 4-2 31,-5 0 1-31,-4 0-3 15,0 0 0-15,-10 0-2 16,0 0 0-16</inkml:trace>
          <inkml:trace contextRef="#ctx0" brushRef="#br0" timeOffset="2098.7841">516 453 9 0,'15'4'4'0,"4"0"5"0,-14-12 4 15,9 8-10 1,0-4 0-16,-4-5 1 15,4 9 0-15,0 0-6 32,1-8 1-32,-1 3 3 15,10 1 1-15,-1 0-3 16,1 0 1-16,5 0-1 16,-1-1 1-16,1 1-1 15,9 0 0-15,-9-5-5 0,-6 5 1 16,-3 0-2-16,-1 0 0 15</inkml:trace>
          <inkml:trace contextRef="#ctx0" brushRef="#br0" timeOffset="2713.7117">1145 97 11 0,'0'-8'5'0,"5"-5"6"16,-5 13 4-16,0 0-13 15,0 0 0-15,0 0 2 16,-5 0 0-16,-4 9-4 0,-6-1 0 16,1 1 4-16,-5 3 0 15,-5 1-1-15,5 4 1 0,0 4-2 32,5 0 1-32,-1 5-2 15,6-1 1-15,4 5-2 16,5-5 1-16,5-4-1 15,9 0 1-15,5-4 0 16,5-8 0-16,5-1-1 16,-1-4 1-16,1-4-1 15,-5-4 1-15,-5-4-1 16,5-1 0-16,-1-3 0 16,-8-5 0-16,-1-5 0 15,-5-3 0-15,1 4 0 16,-10-4 0-16,0-1 0 15,0 1 0-15,-5-1 0 0,-4 9 0 16,-6 0 0-16,-4 5 0 16,0-1 0-16,0 5 0 15,-5 3 0-15,-4 10 0 16,4-1-1-16,0 4 1 16,0-3-4-16,10 7 1 15,5-8-7-15,4 5 1 16,10-1-1-16,4-3 0 15</inkml:trace>
          <inkml:trace contextRef="#ctx0" brushRef="#br0" timeOffset="3099.5605">1569 51 28 0,'10'-5'14'0,"18"-28"-13"15,-23 24 28-15,4 1-27 16,-4-1 1-16,5 5 0 15,-10 4 1-15,4 0-5 0,-4 0 1 16,0 8 2-16,0 9 1 16,-4 13-1-16,-1 4 0 0,0 4-1 15,5 9 1-15,0-1-1 16,5 1 1-16,0-1-2 16,4 1 1-16,1-9-6 15,-6 0 1-15,-4 4-8 16,10-12 0-16</inkml:trace>
        </inkml:traceGroup>
        <inkml:traceGroup>
          <inkml:annotationXML>
            <emma:emma xmlns:emma="http://www.w3.org/2003/04/emma" version="1.0">
              <emma:interpretation id="{FAE833C4-2691-42DB-B460-8576E33E3C71}" emma:medium="tactile" emma:mode="ink">
                <msink:context xmlns:msink="http://schemas.microsoft.com/ink/2010/main" type="inkWord" rotatedBoundingBox="10984,10651 13027,10650 13028,11124 10985,11125"/>
              </emma:interpretation>
              <emma:one-of disjunction-type="recognition" id="oneOf1">
                <emma:interpretation id="interp5" emma:lang="en-US" emma:confidence="0">
                  <emma:literal>NEOZ</emma:literal>
                </emma:interpretation>
                <emma:interpretation id="interp6" emma:lang="en-US" emma:confidence="0">
                  <emma:literal>NE02</emma:literal>
                </emma:interpretation>
                <emma:interpretation id="interp7" emma:lang="en-US" emma:confidence="0">
                  <emma:literal>NEOOZ</emma:literal>
                </emma:interpretation>
                <emma:interpretation id="interp8" emma:lang="en-US" emma:confidence="0">
                  <emma:literal>NEOZZ</emma:literal>
                </emma:interpretation>
                <emma:interpretation id="interp9" emma:lang="en-US" emma:confidence="0">
                  <emma:literal>NEOEZ</emma:literal>
                </emma:interpretation>
              </emma:one-of>
            </emma:emma>
          </inkml:annotationXML>
          <inkml:trace contextRef="#ctx0" brushRef="#br0" timeOffset="4283.7413">5217 21 13 0,'0'-13'6'0,"-5"5"3"16,1 8 7-16,-1 4-14 15,-5 0 1-15,1-4 1 16,-1 13 0-16,1 4-4 16,-1 4 0-16,1 5 3 0,-1-5 0 31,1 0-1-31,-1 4 1 0,5 1-2 15,1-1 0-15,-6 1-1 16,5-1 0-16,-4-4-4 16,-1 0 0-16,1 0-5 15,-6 1 1-15</inkml:trace>
          <inkml:trace contextRef="#ctx0" brushRef="#br0" timeOffset="4715.8655">5088 13 19 0,'5'-9'9'0,"29"22"-5"16,-25-9 11-16,10 0-13 0,0 9 0 16,0 8 1-16,-4 5 0 0,4-9-5 15,0-1 1-15,0 1 2 16,0 0 1-16,0 0-2 16,-5-4 1-16,0-5-1 15,-4 1 1-15,-1-5-1 16,1-4 1-16,-1-4 0 15,-4-5 0-15,5-3-1 0,-5-9 1 16,-1-5-1-16,1 1 1 16,-5-9-2-16,0 0 1 15,0 4 0-15,0 5 0 16,0 4-2-16,5 4 1 16,0 4-6-16,-5 5 0 0,0 8-1 31,9 4 1-31</inkml:trace>
          <inkml:trace contextRef="#ctx0" brushRef="#br0" timeOffset="5515.7103">5584 25 9 0,'-5'-4'4'0,"19"-17"13"16,-9 12-4-16,5 5-11 15,-1-4 1-15,5-5 1 16,5 0 1-16,5 1-6 16,0 3 1-16,5-4 3 15,-6 5 1-15,1 4-4 16,5 0 1-16,-5 4-3 15,-1 4 0-15,-3-4-6 16,3 4 0-16,-8 4-1 16,-6 1 1-16</inkml:trace>
          <inkml:trace contextRef="#ctx0" brushRef="#br0" timeOffset="5084.3452">5765 4 18 0,'-5'-21'9'0,"10"8"-10"0,-5 13 16 15,0-4-12-15,-5 4 1 16,-5 0 3-16,1 9 0 15,-1 3-9-15,1 1 1 16,-1 8 5-16,1 9 0 16,-1 8-2-1,1-4 0-15,4 0-1 16,0-5 0-16,5-3-1 16,0-1 0-16,5-4-3 15,0-4 0-15,4-4-6 16,1-5 0-16</inkml:trace>
          <inkml:trace contextRef="#ctx0" brushRef="#br0" timeOffset="6162.9201">5636 326 12 0,'-14'-13'6'0,"14"22"-5"0,0-9 6 0,0 0-3 15,0 0 1-15,5 0 1 16,4 0 0-16,1-5-8 16,4 5 1-16,-5 0 5 15,6-4 0-15,4 0-3 16,0 4 1-16,0-4-1 15,5-1 0-15,0 1-2 0,-1 0 1 16,1 0-3-16,5 0 0 16,-1-1-4-16,-4 1 1 15</inkml:trace>
          <inkml:trace contextRef="#ctx0" brushRef="#br0" timeOffset="5882.3852">5631 182 18 0,'-4'0'9'0,"18"0"-6"0,-9-4 16 0,4-5-17 15,1 5 0-15,4 4 0 16,5-8 1-16,0 3-4 16,0 5 0-16,0-4 2 0,0 4 0 15,-4 4-3-15,-1-8 1 16,-5 4-3-16,-4 4 0 15,0 1-3-15,-10-1 0 16</inkml:trace>
          <inkml:trace contextRef="#ctx0" brushRef="#br0" timeOffset="6700.0896">6165 13 17 0,'9'-13'8'0,"-9"17"-2"0,0-4 11 0,-4 0-16 16,-6 0 1-16,-4 4 3 16,-1 5 1-16,-4-5-6 31,-4 13 0-31,-1 13 4 16,-5-9 0-16,5 4-1 0,5 1 0 15,0-1-1-15,10 0 0 16,-1 1-1-16,10-5 0 15,5 0-1-15,5-4 1 16,-1-8-1-16,5-1 1 16,1-8-1-16,4-4 0 0,4-5 0 15,1-3 0-15,0-1 0 16,0 0 1-16,-5-4-1 16,-5 5 0-16,1-1 0 15,-6 0 1-15,-4-8-1 16,-5 8 0-16,-5-8 0 15,-4 0 0-15,-6 8-1 0,1 1 1 16,0 3 0-16,-5 5 0 0,0 4 0 16,0-4 0-16,-1 4-1 15,1 8 0-15,0-4-3 16,5 5 0-16,9-1-7 16,10 5 1-16</inkml:trace>
          <inkml:trace contextRef="#ctx0" brushRef="#br0" timeOffset="7262.8509">6512 131 20 0,'-4'-17'10'0,"32"13"-3"16,-18 0 9-16,4 0-14 15,0-1 0 1,10-3 4-16,10-1 0 0,-1 1-7 16,0 4 1-16,1-5 4 15,-6 9 0-15,-4 9-2 16,-5-1 1-16,-5 5-2 15,-9 4 0-15,-10-5-1 16,-9 5 0-16,-5 5 0 16,-10-1 1-16,-4 4 0 15,-5 1 0-15,5-1 0 16,-6 0 1-16,6-4-1 0,9 1 1 16,5-10-1-16,5 1 0 15,0-4 0-15,9-1 0 16,5-4 0-16,9 0 1 15,1 1-1-15,9-5 1 0,5 0-1 16,9-5 1-16,1-3-1 16,8-5 0-16,11 1-1 15,13-1 0-15,6 0 0 16,-5 5 1-16,-15-1-1 16,-9 5 1-16,-10 0-3 31,-9 0 1-31,-15-1-7 0,-13 5 1 15,-20 9-7-15,-5-9 1 0</inkml:trace>
        </inkml:traceGroup>
        <inkml:traceGroup>
          <inkml:annotationXML>
            <emma:emma xmlns:emma="http://www.w3.org/2003/04/emma" version="1.0">
              <emma:interpretation id="{1DFBD4EA-E250-4A70-939A-B8705C0E9104}" emma:medium="tactile" emma:mode="ink">
                <msink:context xmlns:msink="http://schemas.microsoft.com/ink/2010/main" type="inkWord" rotatedBoundingBox="15985,10659 17742,10658 17743,11318 15986,11319"/>
              </emma:interpretation>
              <emma:one-of disjunction-type="recognition" id="oneOf2">
                <emma:interpretation id="interp10" emma:lang="en-US" emma:confidence="0">
                  <emma:literal>NEO</emma:literal>
                </emma:interpretation>
                <emma:interpretation id="interp11" emma:lang="en-US" emma:confidence="1">
                  <emma:literal>NE 03</emma:literal>
                </emma:interpretation>
                <emma:interpretation id="interp12" emma:lang="en-US" emma:confidence="0">
                  <emma:literal>NEON</emma:literal>
                </emma:interpretation>
                <emma:interpretation id="interp13" emma:lang="en-US" emma:confidence="0">
                  <emma:literal>NEOO</emma:literal>
                </emma:interpretation>
                <emma:interpretation id="interp14" emma:lang="en-US" emma:confidence="0">
                  <emma:literal>NE03</emma:literal>
                </emma:interpretation>
              </emma:one-of>
            </emma:emma>
          </inkml:annotationXML>
          <inkml:trace contextRef="#ctx0" brushRef="#br0" timeOffset="22172.3734">10184 46 10 0,'10'-8'5'0,"-15"0"6"0,5 8 5 16,0 0-15-1,0 0 0-15,0 4 1 16,-5 4 0-16,5 5-3 16,-4 12 1-16,-1-8 1 15,0 4 0-15,-4 9 0 16,-1 8 0-16,0 0-1 15,-4 0 1-15,0 5-1 16,0-1 1-16,4 0-1 0,-4-4 0 0,4-4-1 16,6 0 1-16,-1-8-4 15,0-5 1-15,10-4-3 16,0-5 0-16</inkml:trace>
          <inkml:trace contextRef="#ctx0" brushRef="#br0" timeOffset="22694.1269">10103 114 7 0,'-4'-17'3'0,"23"9"2"0,-10 8 0 0,1 0-1 31,4 0 1-31,0 8 1 16,-4 5 1-16,4 0-9 15,-4-1 0-15,4 10 5 16,-5 3 1-16,1 5-3 16,-1 3 1-16,1-3-2 15,-5 0 1-15,0 4-1 0,4-5 1 16,1 1-1-16,-1-13 1 16,5 0-1-16,-4-13 1 15,4 0-1-15,-4-8 1 16,-1-9-1-16,1-8 1 15,-1-4-1-15,6-13 0 16,-1-1 0-16,-5 1 0 16,1-8-1-16,-1 3 1 15,1-3 0-15,0 4 0 0,-1-1-2 16,1 14 0-16,-1-1-4 16,1 9 0-16</inkml:trace>
          <inkml:trace contextRef="#ctx0" brushRef="#br0" timeOffset="23656.8963">10537 30 10 0,'9'8'5'0,"15"-33"5"16,-14 20 5-16,4 5-15 16,0-4 1-16,5 4 0 15,0 0 0-15,5 0-2 16,0 0 1-16,-5 0 0 15,0-8 1-15,0 8-1 16,0-9 0-16,0 9-4 0,-5-8 0 0,1 4-1 16,-1 4 1-16</inkml:trace>
          <inkml:trace contextRef="#ctx0" brushRef="#br0" timeOffset="23157.0566">10651 25 10 0,'5'13'5'0,"-10"4"7"16,5-13 1-1,0 9-12-15,0 4 1 0,0 0 0 16,0-5 0-16,-5 5-3 16,5 9 1-16,-4-1 1 15,4 5 0-15,0 4-1 16,0 0 1-16,0-9-2 15,0 5 1-15,0-1-4 16,0-8 1-16,4 1-3 0,6-1 1 16</inkml:trace>
          <inkml:trace contextRef="#ctx0" brushRef="#br0" timeOffset="24672.2783">10561 423 11 0,'14'4'5'0,"14"-8"1"0,-18 0 6 0,-1 4-12 15,6 0 1-15,-1 0 0 16,0 0 1-16,1 0-3 15,4-4 1-15,0 4 1 16,0 0 0-16,0-4-1 16,0-1 0-16,-5 5-4 0,0 0 1 15,6 0-2-15,-6 0 0 16</inkml:trace>
          <inkml:trace contextRef="#ctx0" brushRef="#br0" timeOffset="24173.2654">10599 216 9 0,'4'0'4'0,"6"0"-1"0,-5 0 5 15,4 0-4-15,1 0 0 31,4 0 0-31,0-4 0 16,1-1-6-16,4 1 0 0,0 0 4 16,0 0 0-16,0 4-4 15,0 0 0-15,0 0-3 16,0 8 1-16</inkml:trace>
          <inkml:trace contextRef="#ctx0" brushRef="#br0" timeOffset="25441.9023">11237 68 16 0,'-5'-13'8'0,"-4"9"-7"0,9 4 14 16,-5 0-15-16,0 0 1 15,-4 4 1-15,-1 0 0 16,-4 5-2-16,-5-1 0 16,-5 1 1-1,0 3 1-15,0 5 0 16,0-4 0-16,1 0-1 16,-1-1 1-16,5 5-1 15,0 0 1-15,0 4-1 16,9 1 0-16,1-1-1 15,4 0 1-15,5 0-1 16,5-4 1-16,9-4 0 0,10-5 0 16,-1 1 0-16,1-5 0 15,5 0-1-15,-5-4 1 0,0 0-1 16,-5 0 0-16,0-4 0 16,-5 0 1-16,0-5-1 15,0 1 0-15,-4-5 0 16,0 0 0-16,-1-4 0 15,-4 0 1-15,0 0-1 16,-1 1 0-16,-4 3-1 0,0 0 1 16,0 5 0-16,0-5 0 15,0 0 0-15,-4 1 0 16,-1-1 0-16,0 0 0 31,-4 5 0-31,4-1 1 0,-10 1-1 16,1 4 1-16,0 4-2 15,-5 4 1-15,0-4-1 16,0 4 1-16,0 9-1 16,0-9 1-16,0 0-3 15,4-4 1-15,6 4-6 16,4-4 1-16,10 9-1 0,9-9 0 16</inkml:trace>
          <inkml:trace contextRef="#ctx0" brushRef="#br0" timeOffset="26210.8334">11418-38 10 0,'5'-4'5'0,"4"-5"4"0,-9 9 6 0,10-4-14 16,4-5 1-16,0 5 1 15,5-4 0-15,5 3-4 16,0 1 1-16,4 0 2 31,-4 4 0-31,5 4-1 16,-1 5 1-16,1-1-2 15,-10 1 1-15,-5-1-1 16,-4 5 1-16,-1 4-1 0,-9 8 1 16,-9-4 0-16,-5 9 0 15,-1-5-1-15,-4-3 1 16,-5-10 0-16,5 1 1 0,0-9-2 16,0 5 1-16,5-5-1 15,4 0 1-15,6 0-1 16,8 1 0-16,6-1-1 15,4 0 1-15,5-4-1 16,10 0 1-16,4 4-1 16,-4 0 1-1,-1 1-1-15,1 3 1 16,-5 5 0-16,-10 0 0 16,-4 4 0-16,-6-1 0 0,-8 6 0 15,-6-5 1-15,-4-1 0 16,-10 1 0-16,0-4 0 15,-4 0 1-15,-6-5-1 16,-9 1 1-16,1-1-1 16,-1 1 0-16,0-5-1 15,5 0 1-15,0 0-5 16,9-4 0-16,10 5-5 0,9-10 0 16</inkml:trace>
        </inkml:traceGroup>
        <inkml:traceGroup>
          <inkml:annotationXML>
            <emma:emma xmlns:emma="http://www.w3.org/2003/04/emma" version="1.0">
              <emma:interpretation id="{03470934-D095-4B36-A61E-AB298DD98E6B}" emma:medium="tactile" emma:mode="ink">
                <msink:context xmlns:msink="http://schemas.microsoft.com/ink/2010/main" type="inkWord" rotatedBoundingBox="21452,10621 23291,10620 23292,11754 21453,11755"/>
              </emma:interpretation>
              <emma:one-of disjunction-type="recognition" id="oneOf3">
                <emma:interpretation id="interp15" emma:lang="en-US" emma:confidence="0">
                  <emma:literal>NEO</emma:literal>
                </emma:interpretation>
                <emma:interpretation id="interp16" emma:lang="en-US" emma:confidence="0">
                  <emma:literal>NE 04</emma:literal>
                </emma:interpretation>
                <emma:interpretation id="interp17" emma:lang="en-US" emma:confidence="0">
                  <emma:literal>NE or,</emma:literal>
                </emma:interpretation>
                <emma:interpretation id="interp18" emma:lang="en-US" emma:confidence="0">
                  <emma:literal>NEON</emma:literal>
                </emma:interpretation>
                <emma:interpretation id="interp19" emma:lang="en-US" emma:confidence="0">
                  <emma:literal>NE oil</emma:literal>
                </emma:interpretation>
              </emma:one-of>
            </emma:emma>
          </inkml:annotationXML>
          <inkml:trace contextRef="#ctx0" brushRef="#br0" timeOffset="27273.5978">15666-72 12 0,'-5'-9'6'0,"-4"31"1"16,9-14 6-16,-5 5-12 16,5 8 1-16,-5 4 0 15,-4 1 1-15,-1 12-4 16,1-4 0-16,-6 4 2 0,1 0 1 15,-5-4-2-15,9-5 1 16,1-3-2-16,-5-1 1 16,4-4-6-16,5-4 1 0</inkml:trace>
          <inkml:trace contextRef="#ctx0" brushRef="#br0" timeOffset="27761.6774">15561 17 6 0,'10'-4'3'0,"23"-13"6"16,-23 21-3-16,-1 4-2 0,-4 9 0 15,4 0 1-15,-4 13 1 16,5-9-8-16,-6 4 1 16,6 1 4-16,0-1 1 15,-1 1-3-15,1-5 1 16,-1-4-1-16,5-5 0 15,-4 1 0-15,-1-9 0 16,1-4-1-16,4-8 1 16,1-5-1-16,-1-4 1 15,0 5-1-15,5-10 0 0,-5-3 0 16,5-5 0-16,-4 1 0 16,-1-5 0-1,0-4 0-15,1 8 0 0,-1-4-1 16,-5 5 1-16,1 3-1 15,-1 5 1-15,1 8-5 16,-5 5 1-16,0 12-3 16,-5 5 1-16</inkml:trace>
          <inkml:trace contextRef="#ctx0" brushRef="#br0" timeOffset="28595.7919">16161-30 17 0,'5'-4'8'0,"9"0"-4"0,-4 0 12 15,-1-1-15-15,10 1 1 0,-4-4 0 16,9 3 0-16,4-3-3 31,-4-1 1-31,0 1 1 16,0 0 0-16,-1 3-1 16,6-3 0-16,-5-1-2 15,0 9 0-15,-1-4-5 16,-4 8 1-16</inkml:trace>
          <inkml:trace contextRef="#ctx0" brushRef="#br0" timeOffset="28189.0708">16290-21 13 0,'0'-21'6'0,"19"-1"-2"0,-14 22 7 15,-5 0-9-15,0 0 1 16,0 9 2-16,0-1 0 31,0 1-6-31,-5 12 1 0,0 4 3 16,-4 5 0-16,-1 0-1 16,1-1 1-16,-1 1-2 15,1 0 0-15,4-1 0 16,0-3 0-16,5-1-1 15,0-4 0-15,0 0-2 16,5-4 0-16,4-4-3 0,6-5 0 16,-6 1-3-16,5-5 0 15</inkml:trace>
          <inkml:trace contextRef="#ctx0" brushRef="#br0" timeOffset="29259.817">16147 300 9 0,'-5'0'4'0,"10"9"1"16,-5-9 3-16,0 0-6 15,5 0 1-15,4 0 1 16,1 0 0-16,4-4-6 0,0-1 1 16,5 1 3-16,0 0 0 15,10-4-2-15,-5-1 1 16,0 1-1-1,4-1 1-15,1 1-3 16,4 3 0-16,1 1-3 16,-6-4 0-16</inkml:trace>
          <inkml:trace contextRef="#ctx0" brushRef="#br0" timeOffset="28943.2391">16214 123 11 0,'-10'-21'5'0,"39"8"5"0,-25 9 2 0,11-1-10 15,-6 1 0-15,6-13 2 16,4 9 0-16,0 8-5 15,0-5 0-15,0 1 3 16,0 0 0-16,5 0-2 16,-10 0 1-16,0 4-2 0,1 0 0 15,-6 0-4-15,1 4 0 16,-1-4-2-16,1 4 1 0</inkml:trace>
          <inkml:trace contextRef="#ctx0" brushRef="#br0" timeOffset="29860.2037">16780-30 17 0,'-4'5'8'0,"-1"-14"-4"0,0 5 12 15,0 8-14-15,-4 0 0 16,-5 5 2-16,-1-1 0 31,-4 9-4-31,0 0 0 0,0 4 3 16,0 9 0-16,5-9-1 16,-1-4 1-16,6 4-2 15,4 0 1-15,0 0-2 16,5-4 1-16,10 0-1 15,-1-4 1-15,6 0-1 16,-1-5 0-16,0-4 0 0,1-4 1 16,-1 0-1-16,5-4 1 15,-5-4-1-15,1-5 0 16,-1 0 1-16,0 1 0 16,0-5-1-16,-4 0 0 15,-5-4 0-15,-1-1 0 0,-4 6 0 31,0-1 0-31,0-9 0 16,-4 13 0-16,-1 1 0 16,-5 3 0-16,1-3 0 15,-5 3 0-15,-5 5-1 16,-1 0 1-16,1 4 0 16,-4 4 1-16,4-4-2 0,0 4 1 15,4 0-3-15,6 5 0 0,4-1-5 16,10 5 0-16,4 0-2 15,1-5 1-15</inkml:trace>
          <inkml:trace contextRef="#ctx0" brushRef="#br0" timeOffset="30614.6784">17028 0 17 0,'5'-17'8'0,"14"25"-7"0,-19-8 14 0,5-4-14 16,-5 4 1-16,4-4 0 15,-4 4 1-15,0 0-4 16,0 0 1 0,-4-4 3-1,-1 4 1-15,0-4-1 16,5 8 1-1,0-4-1-15,0 0 0 16,-5-4 0-16,5 8 0 16,0-4-2-16,0 0 1 0,0 0-2 15,0 0 1-15,0 4 0 16,0-4 0-16,-4 4-1 16,4 5 1-16,-5 3 0 15,-5 1 0-15,-4 8-1 16,4 9 1-16,-4-5-1 15,0 1 1-15,0 3-1 16,-1 1 1-16,1 0-1 0,0-1 1 16,-1-3-1-16,6-5 0 15,4-4 0-15,0 0 0 16,1-5 0-16,-1 1 1 0,5-4-1 16,0-1 0-16,5 0 0 15,-1-3 0-15,6-1 0 16,4-4 1-16,1 0-1 15,4-4 1-15,4-1-2 16,6 1 1-16,0 0 0 31,-1 0 0-31,5 4-1 0,1 0 1 16,4 0 0-16,0 0 0 16,0 0-2-16,-9 4 0 15,-1-4-3-15,-4 4 0 0,-5 0-5 16,-5 1 1-16,-4-1-2 15,-5 0 1-15</inkml:trace>
          <inkml:trace contextRef="#ctx0" brushRef="#br0" timeOffset="30914.3448">17190 169 24 0,'-5'-12'12'0,"10"20"-12"16,-5-4 24-16,0-4-20 16,0 9 0-16,-5 12 1 15,0 13 1-15,1 12-8 0,-6 14 0 16,1 3 5-16,-1 18 0 15,-9-1-2-15,10-4 0 16,-1-4-2-16,0-4 0 0,1-5-6 16,4 1 0-16,5-9-4 15,0-9 1-15</inkml:trace>
        </inkml:traceGroup>
        <inkml:traceGroup>
          <inkml:annotationXML>
            <emma:emma xmlns:emma="http://www.w3.org/2003/04/emma" version="1.0">
              <emma:interpretation id="{5D41DB48-8489-443A-B90D-50C26D12E7D8}" emma:medium="tactile" emma:mode="ink">
                <msink:context xmlns:msink="http://schemas.microsoft.com/ink/2010/main" type="inkWord" rotatedBoundingBox="27020,10680 29291,10679 29292,11170 27021,11171"/>
              </emma:interpretation>
              <emma:one-of disjunction-type="recognition" id="oneOf4">
                <emma:interpretation id="interp20" emma:lang="en-US" emma:confidence="0">
                  <emma:literal>NE05</emma:literal>
                </emma:interpretation>
                <emma:interpretation id="interp21" emma:lang="en-US" emma:confidence="0">
                  <emma:literal>NE 05</emma:literal>
                </emma:interpretation>
                <emma:interpretation id="interp22" emma:lang="en-US" emma:confidence="0">
                  <emma:literal>NET 05</emma:literal>
                </emma:interpretation>
                <emma:interpretation id="interp23" emma:lang="en-US" emma:confidence="0">
                  <emma:literal>NEON</emma:literal>
                </emma:interpretation>
                <emma:interpretation id="interp24" emma:lang="en-US" emma:confidence="0">
                  <emma:literal>NEE 05</emma:literal>
                </emma:interpretation>
              </emma:one-of>
            </emma:emma>
          </inkml:annotationXML>
          <inkml:trace contextRef="#ctx0" brushRef="#br0" timeOffset="32115.8257">21357 55 13 0,'0'-4'6'0,"14"-1"1"15,-14 1 7-15,0 4-13 16,-4 0 1-16,4 0 0 15,-5 9 1-15,-5-1-3 16,1 13 0-16,-5 1 3 16,-1-6 0-16,-4 10-1 15,0 3 1-15,-5 5-1 0,1 0 0 16,-1-4-1-16,0-1 1 16,0-3-2-16,5-5 0 15,-5 0-3-15,10-4 1 16,4 0-5-16,6-8 1 0,4-9-3 15,9 4 0-15</inkml:trace>
          <inkml:trace contextRef="#ctx0" brushRef="#br0" timeOffset="32542.9777">21286 59 6 0,'-5'-8'3'0,"38"3"8"16,-23 1 1-16,-1 4-9 16,1 4 0-16,-1 18 2 15,1-1 1-15,-1 0-8 0,1 4 1 16,0 9 4-16,-6 0 1 15,6 0-3-15,-1 0 1 0,1 0-1 16,-1-9 1-16,-4-8-1 16,0 0 1-16,0-4-1 15,4-5 1-15,5-4-1 32,1-4 1-32,4-8-1 15,-5-9 0-15,0-4-1 16,1-9 1-16,4 1-2 15,-5-5 1-15,5-4-1 16,0-1 1-16,-5-3-2 16,1 4 1-16,-1-4-3 15,0 12 1-15,5 9-5 0,0 0 0 16</inkml:trace>
          <inkml:trace contextRef="#ctx0" brushRef="#br0" timeOffset="33401.6613">21857 34 10 0,'5'-4'5'0,"14"8"2"0,-9-8 5 0,-1-5-10 16,5 1 1-16,5-1 0 16,-4 1 1-16,4-1-6 15,0 5 1-15,5-4 3 16,-10-1 0-16,10 5-2 15,-5 4 1-15,5-4-2 0,-5 4 1 16,0 4-5-16,-5-4 0 16,5 8-1-16,-9 5 0 15</inkml:trace>
          <inkml:trace contextRef="#ctx0" brushRef="#br0" timeOffset="32994.8612">22038-25 17 0,'0'-9'8'0,"14"22"-2"16,-14-13 9-16,-4 0-13 15,-1 0 1-15,-5 4 1 0,1 9 0 0,-1 4-5 16,-4 8 1-16,5 5 3 15,-6-9 1-15,1 8-2 16,0 5 0-16,-1 0 0 16,1 0 0-16,5 0-2 15,-1-4 1-15,1-5-1 16,-1-4 0 0,1 0-1-16,4-4 1 15,0-4-3-15,5-9 0 16,5 5-5-16,0-5 1 15,4 0-2-15,1-4 1 16</inkml:trace>
          <inkml:trace contextRef="#ctx0" brushRef="#br0" timeOffset="34101.2187">21724 372 10 0,'0'5'5'0,"38"-5"-1"0,-24 0 3 15,1 0-5-15,8 0 1 0,-4 0 0 16,0 0 0-16,5-5-4 16,-5 5 0-16,0-4 2 15,0 0 1-15,0 0-7 16,1-5 1-16</inkml:trace>
          <inkml:trace contextRef="#ctx0" brushRef="#br0" timeOffset="33779.6389">21819 169 17 0,'14'9'8'0,"10"-14"-5"0,-14 1 14 16,4 0-16-16,0 4 1 15,5-4 0-15,0 4 0 31,0-4-3-31,1 4 0 0,-6 4 1 16,0-4 1-16,0 0-3 16,5 0 0-16,5 0-5 15,-5 0 1-15</inkml:trace>
          <inkml:trace contextRef="#ctx0" brushRef="#br0" timeOffset="34734.6052">22453 51 7 0,'4'-13'3'0,"6"13"4"0,-10 0 0 16,-5-4-4-16,0 4 1 15,-4 4 2-15,-6 0 0 0,1 0-7 16,-5 9 0-16,0 4 5 15,0-4 1-15,-5 4-2 16,0 0 1-16,1 0-1 16,4 4 0-16,0 4-1 15,4 5 1-15,6-1-1 16,4 1 0 0,5-5-1-16,5-3 0 15,9-1-1-15,0-4 1 16,1-5-1-16,-1-3 1 0,5-5-1 15,0-4 1-15,0-4-1 16,0-5 0-16,0-3 0 16,0-5 1-16,0 0-1 15,-5-4 0-15,1-5 0 16,-1 5 0-16,0 0 0 16,5 0 0-16,-4-5 0 0,-6 5 0 15,-4-4 0-15,-5 8 0 16,0-4 0-16,-5 4 0 15,-4 0 0-15,-6 4 0 16,-8 5 0 0,4-1 0-16,-1 9 0 15,-3-4 0-15,-1 4 0 16,0 8 0-16,0 1-1 16,5 4 1-16,-5-5-1 15,10 1 0-15,5 3-4 16,-1 1 1-16,10-5-6 15,0 5 1-15</inkml:trace>
          <inkml:trace contextRef="#ctx0" brushRef="#br0" timeOffset="35550.8089">22748 38 16 0,'5'0'8'0,"9"0"-1"16,-14 0 7-16,5 0-13 15,-1 4 1-15,-4 0 1 16,-4 5 0-16,-1 4-4 16,-5-1 1-16,1 1 2 15,-5 4 0-15,-1-9-1 0,6 5 1 16,-1-4-2-16,5-5 1 0,5 0 0 15,10 0 0-15,4-4-1 16,1 5 0-16,4 3-1 16,4 0 1-16,-4 1 0 15,0 4 0-15,1-1 0 32,-11 1 0-32,-4 4 0 15,-5 0 0-15,-5 0 0 0,-4 0 1 16,-1 0 0-16,0 0 0 15,1 0 0-15,-1-5 0 16,1-3-1-16,-1-1 1 16,-4 1-2-16,0-1 0 15,4-4-7-15,-4-4 0 0,4 0-1 16,-4-4 1-16</inkml:trace>
          <inkml:trace contextRef="#ctx0" brushRef="#br0" timeOffset="36551.7642">21700 411 17 0,'0'4'8'0,"10"-13"-7"0,-1 9 12 32,1 0-13-32,-1 0 1 0,5 0 0 15,1 0 0-15,4-4-1 16,9 4 1-16,-4-4 0 15,5 4 1-15,-1 0-1 16,1 0 1-16,-1 0-1 16,-4 0 0-16,0 0-1 15,0 4 0-15,-5 0-4 0,-5 1 0 16,5-1-3-16,-4 4 1 0</inkml:trace>
          <inkml:trace contextRef="#ctx0" brushRef="#br0" timeOffset="35950.6905">22714 72 13 0,'-19'-21'6'0,"19"0"3"0,0 21 8 16,0 0-15-16,0 0 1 15,10-5 3-15,4 1 0 0,10 0-6 16,14-5 0-16,19-3 5 15,5 3 0-15,14-8-2 16,5 5 1-16,-4 3-2 16,-6 5 0-16,-14-5-4 15,-14 5 1-15,-10 4-8 32,-14 4 0-32,-19 5-2 0,-9 4 1 15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2-14T00:48:52.319"/>
    </inkml:context>
    <inkml:brush xml:id="br0">
      <inkml:brushProperty name="width" value="0.09333" units="cm"/>
      <inkml:brushProperty name="height" value="0.09333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B0728657-8A29-4E7E-87AB-05160ADB8BD2}" emma:medium="tactile" emma:mode="ink">
          <msink:context xmlns:msink="http://schemas.microsoft.com/ink/2010/main" type="writingRegion" rotatedBoundingBox="3559,13527 28374,13748 28363,15013 3548,14793"/>
        </emma:interpretation>
      </emma:emma>
    </inkml:annotationXML>
    <inkml:traceGroup>
      <inkml:annotationXML>
        <emma:emma xmlns:emma="http://www.w3.org/2003/04/emma" version="1.0">
          <emma:interpretation id="{E0B2B85C-B582-4A8E-BAC3-6195BB0F83AE}" emma:medium="tactile" emma:mode="ink">
            <msink:context xmlns:msink="http://schemas.microsoft.com/ink/2010/main" type="paragraph" rotatedBoundingBox="3559,13527 28374,13748 28363,15013 3548,147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21ABAA7-2BBA-46D0-8F35-297A01ECFDA1}" emma:medium="tactile" emma:mode="ink">
              <msink:context xmlns:msink="http://schemas.microsoft.com/ink/2010/main" type="line" rotatedBoundingBox="3559,13527 28374,13748 28363,15013 3548,14793"/>
            </emma:interpretation>
          </emma:emma>
        </inkml:annotationXML>
        <inkml:traceGroup>
          <inkml:annotationXML>
            <emma:emma xmlns:emma="http://www.w3.org/2003/04/emma" version="1.0">
              <emma:interpretation id="{2B972EED-227F-4528-A6AF-1AA93F8AA493}" emma:medium="tactile" emma:mode="ink">
                <msink:context xmlns:msink="http://schemas.microsoft.com/ink/2010/main" type="inkWord" rotatedBoundingBox="3558,13740 4767,13750 4759,14678 3549,14667"/>
              </emma:interpretation>
              <emma:one-of disjunction-type="recognition" id="oneOf0">
                <emma:interpretation id="interp0" emma:lang="en-US" emma:confidence="0">
                  <emma:literal>III</emma:literal>
                </emma:interpretation>
                <emma:interpretation id="interp1" emma:lang="en-US" emma:confidence="0">
                  <emma:literal>IIII</emma:literal>
                </emma:interpretation>
                <emma:interpretation id="interp2" emma:lang="en-US" emma:confidence="0">
                  <emma:literal>II</emma:literal>
                </emma:interpretation>
                <emma:interpretation id="interp3" emma:lang="en-US" emma:confidence="0">
                  <emma:literal>I</emma:literal>
                </emma:interpretation>
                <emma:interpretation id="interp4" emma:lang="en-US" emma:confidence="0">
                  <emma:literal>#II</emma:literal>
                </emma:interpretation>
              </emma:one-of>
            </emma:emma>
          </inkml:annotationXML>
          <inkml:trace contextRef="#ctx0" brushRef="#br0">5 10 11 0,'-5'-13'5'0,"10"17"1"0,-5-4 6 15,5 5-9-15,-5-1 1 16,0 4 1-16,0 9 1 16,0 0-7-16,9 4 0 15,-9-4 4-15,5 8 1 0,0 1-2 16,-5-1 1-16,0 0-3 31,4 1 1-31,-4-1-3 16,5-4 1-16,-5 0-7 15,0 0 1-15,5 5-1 16,-5-5 0-16</inkml:trace>
          <inkml:trace contextRef="#ctx0" brushRef="#br0" timeOffset="484.9807">-219 137 6 0,'-9'-5'3'0,"9"-3"3"16,0 8 1-16,0 0-4 15,0-9 0-15,4 5 2 16,-4 4 0-16,10-8-6 15,-5 4 0-15,4-1 5 0,1-3 0 16,4-1-2-16,5 5 1 16,0-4-1-16,5-1 0 0,4 1-1 15,1-1 0-15,0 1-1 16,-1 4 1-16,5-5-1 16,-9 5 0-16,-5 0-2 15,-4 0 1-15,-1 4-5 16,-5 0 1-16,1 0-2 31,-10 8 1-31</inkml:trace>
          <inkml:trace contextRef="#ctx0" brushRef="#br0" timeOffset="922.0574">-181 427 7 0,'5'8'3'0,"9"-16"5"0,-14 8 2 16,10 0-8-16,-1-9 0 15,1 9 2-15,-1-4 0 16,1 0-5-16,4 4 0 15,0-9 3-15,5 5 1 16,0 0-1-16,5-4 0 0,-5 8-1 16,5 4 0-16,-5-13 0 15,-9 9 0-15,-1 0-1 16,1 0 0-16,-1 0-3 16,-4 5 0-16,0-1-3 15,0 8 0-15</inkml:trace>
          <inkml:trace contextRef="#ctx0" brushRef="#br0" timeOffset="1300.889">367 76 10 0,'5'-12'5'0,"9"12"4"16,-14 0 4-16,0 0-10 15,0-4 1-15,0 4 1 16,0 0 1-16,0 0-7 16,0 0 0-16,5 4 5 0,-5 8 1 15,0 10-2-15,-5-1 1 16,5 17-3-16,0 4 1 0,5 0-1 16,-5 0 0-16,4 0-6 15,1-4 0-15,0 9-5 16,4 3 1-16</inkml:trace>
          <inkml:trace contextRef="#ctx0" brushRef="#br0" timeOffset="5603.3041">-124 427 7 0,'0'4'3'0,"5"-4"0"15,-5 0 3-15,0 0-6 16,10 0 1-16,-1-4-1 15,1 4 1-15,-1-9-1 16,5 9 0-16,1-4 1 0,-1 4 0 0,0-4 0 16,1 4 1-16,-1-4-1 15,5 8 0-15,-5 0-1 16,1 0 1-16,-6-4 0 16,1 0 0-16,4 0-1 15,0-4 0-15,0 4 0 16,-4-4 1-16,4 0-1 0,-4 4 0 15,4 0-3-15,-4 0 1 16,-6 8-2-16,-13 9 0 16</inkml:trace>
          <inkml:trace contextRef="#ctx0" brushRef="#br0" timeOffset="6189.1192">-452-126 12 0,'0'-4'6'0,"-10"-5"-4"0,10 1 10 0,0 8-10 15,0 4 1-15,0 9 2 16,-5 4 1-16,1 16-7 16,-1 10 0-16,5 11 3 15,0 10 1-15,5-1-2 16,-1-4 1-16,6-8-2 31,-5-5 0-31,-1-12-3 0,1 0 1 16,5-9-5-16,-6 0 1 15</inkml:trace>
          <inkml:trace contextRef="#ctx0" brushRef="#br0" timeOffset="6926.5237">-424-160 9 0,'0'-4'4'0,"5"17"3"0,-5-13 1 16,10-9-6-16,-1 5 1 15,5-5 0-15,5 5 0 16,5-4-5-16,5 8 1 16,-1-4 3-16,10 4 0 15,5-5-2-15,10 5 1 16,4 0-1-16,0-8 0 0,19 4 0 15,-9-9 1-15,9 5-1 16,-9-5 0-16,-10 5 0 16,-9-1 0-16,-6 5 0 15,-8 4 1-15,-6 4-1 16,-9-8 0-16,0 4 0 16,-4 0 1-1,-6 0-1-15,1 4 1 0,-1 0-1 16,-4 1 0-1,-5-5 0-15,5 4 1 16,-5-4-1-16,0 0 1 16,0 0-1-16,5 4 1 15,-1 0 0-15,1 9 0 16,-5-1-1-16,5 5 1 0,0 4 0 16,-1-4 0-16,1-4 0 15,0 8 0-15,4 4-1 16,1 5 1-16,4 8-1 15,1 0 1-15,-1 4-1 16,0 5 1-16,0 3-1 16,5-3 1-16,-9-1-1 15,-1-4 0-15,-4 0 0 16,0-8 1-16,0-4-1 16,-5-5 0-16,0 0-2 15,0-4 1-15,0-4-7 16,0-4 1-16</inkml:trace>
          <inkml:trace contextRef="#ctx0" brushRef="#br0" timeOffset="7472.7353">-357 659 12 0,'0'-4'6'0,"19"-5"-2"0,-9 5 2 0,4-5-4 15,0 14 0-15,5-5 1 16,5 0 1-16,9 0-5 31,15 0 0-31,9-9 3 0,10 1 1 16,18-1-1-16,-4 5 0 16,-4-8 0-16,-11 7 0 15,-9-3 0-15,-9 4 0 16,-10-5-1-16,-9 5 0 15,-5 4-1-15,-5-4 1 16,-10 4-4-16,1 0 1 0,-6-4-5 16,6 12 0-16</inkml:trace>
        </inkml:traceGroup>
        <inkml:traceGroup>
          <inkml:annotationXML>
            <emma:emma xmlns:emma="http://www.w3.org/2003/04/emma" version="1.0">
              <emma:interpretation id="{F03FBD63-312B-4086-BACA-A76307D77722}" emma:medium="tactile" emma:mode="ink">
                <msink:context xmlns:msink="http://schemas.microsoft.com/ink/2010/main" type="inkWord" rotatedBoundingBox="5481,13739 6819,13751 6811,14641 5473,14629"/>
              </emma:interpretation>
              <emma:one-of disjunction-type="recognition" id="oneOf1">
                <emma:interpretation id="interp5" emma:lang="en-US" emma:confidence="0">
                  <emma:literal>III</emma:literal>
                </emma:interpretation>
                <emma:interpretation id="interp6" emma:lang="en-US" emma:confidence="0">
                  <emma:literal>II</emma:literal>
                </emma:interpretation>
                <emma:interpretation id="interp7" emma:lang="en-US" emma:confidence="0">
                  <emma:literal>It</emma:literal>
                </emma:interpretation>
                <emma:interpretation id="interp8" emma:lang="en-US" emma:confidence="0">
                  <emma:literal>Isa</emma:literal>
                </emma:interpretation>
                <emma:interpretation id="interp9" emma:lang="en-US" emma:confidence="0">
                  <emma:literal>lift</emma:literal>
                </emma:interpretation>
              </emma:one-of>
            </emma:emma>
          </inkml:annotationXML>
          <inkml:trace contextRef="#ctx0" brushRef="#br0" timeOffset="8125.3586">1457-130 6 0,'-9'-5'3'0,"9"10"4"0,0 3-3 16,0 1 0-16,0 7 1 15,0 18 1-15,0 13 0 16,0 7-8-16,0 1 0 0,5 4 5 15,-1 5 1-15,6-9-3 16,-5-1 0-16,-1-7-2 16,6-9 0-16,0-13-5 15,-1-4 1-15</inkml:trace>
          <inkml:trace contextRef="#ctx0" brushRef="#br0" timeOffset="8672.3057">1567-135 12 0,'10'-21'6'15,"23"13"-4"-15,-19 8 4 0,10-5-3 16,5 1 0-16,9 0 1 16,9 4 0-16,6-4-6 15,4 0 0-15,5 4 3 16,4-9 1-16,6 1-2 15,-10-5 1-15,0 1-1 16,0 3 0-16,-5 5 0 0,-10-5 1 16,-4 1-1-16,-5 8 1 15,-4-4 0-15,-6 4 0 16,-9 4 0-16,0 0 0 0,-4-4 0 16,-6 13 1-16,1 4-1 15,-1 4 1-15,1 0-1 16,4 4 0-16,0 9 0 15,1 4 1-15,-6 4-2 16,5 4 1-16,-4 13-1 16,-1 0 1-16,1-4-1 0,-5-5 1 15,-1-4-1-15,1-8 0 16,0 0 0-16,0-8 0 31,-5-5-3-31,5-4 0 0,4-4-5 16,-4 4 1-16</inkml:trace>
          <inkml:trace contextRef="#ctx0" brushRef="#br0" timeOffset="9188.3474">1586 617 6 0,'10'4'3'0,"-10"-8"1"15,0 4-3-15,9 4 1 16,-9-4 1-16,10 0 3 16,-1 0 0-16,10-4-7 15,5 4 0-15,14-9 5 16,14 5 1-16,6-9-1 0,13 5 0 15,15-5-2-15,14 5 1 16,5-1-1-16,4 1 1 0,-9-1-2 16,-14 1 1-16,-15-9-1 15,-14 13 1-15,-9 0-1 16,-10 4 1-16,-9 0-2 31,-5 0 0-31,-15 0-5 16,1 0 0-16,-1 8-3 15,5-4 0-15</inkml:trace>
          <inkml:trace contextRef="#ctx0" brushRef="#br0" timeOffset="3187.1621">1624 376 14 0,'-5'0'7'0,"15"13"0"15,-1-13 8-15,1 0-13 16,-1-4 0-16,6 4 1 16,4-9 1-16,5 1-5 15,-1 3 0-15,1 5 2 16,5-4 1-16,-1 0-2 31,1 0 0-31,-5 0-3 0,-5 4 1 16,0 4-5-16,-5-4 0 15</inkml:trace>
          <inkml:trace contextRef="#ctx0" brushRef="#br0" timeOffset="2857.7123">1648 102 8 0,'-5'0'4'0,"10"-4"7"0,-5 4-2 16,5-5-7-16,4 1 0 15,-9 4 2-15,10-4 0 16,-1 0-5-16,6-1 1 0,4 1 2 16,4 0 1-16,6-4-2 15,0 3 1-15,-1-3-1 16,-4-1 0-16,5 5-1 15,-10 0 0-15,0 4-4 16,-5 0 1-16,0 0-4 16,1 8 1-1</inkml:trace>
          <inkml:trace contextRef="#ctx0" brushRef="#br0" timeOffset="2402.3667">1881 86 19 0,'-4'0'9'0,"-1"12"-4"0,5-7 10 0,-5 3-13 16,0 0 0-16,0 1 1 15,1 3 1-15,-1 9-6 16,5 0 1-16,-5 0 2 16,5 0 1-16,0 0-2 31,0 0 0-31,0 0-3 16,5-4 0-16,4-1-4 15,1-7 0-15</inkml:trace>
          <inkml:trace contextRef="#ctx0" brushRef="#br0" timeOffset="3703.3491">2038 112 16 0,'24'-13'8'0,"14"5"-1"0,-23 8 10 0,4-4-14 16,5 4 0-16,-1 0 1 16,1 4 1-16,-5 0-6 15,-5 5 0-15,1 3 4 16,-10 1 0-16,-5 4-2 15,-5 4 1-15,-10-1-1 16,1 1 0-16,-5 0 0 0,0-4 0 16,0 4-1-16,0-8 1 15,0 3 0-15,5 1 0 16,-1-8 0-16,6 3 0 16,-1 1 0-16,1-5 0 15,4 1-1-15,0-1 1 0,5-4 0 16,0 0 1-16,0-4-2 15,10 0 1-15,4 0 0 16,5-4 0-16,5-4 0 16,5 4 0-16,4-1-1 15,5 1 1-15,-5 4-1 0,1-12 0 16,-1 12 0-16,0-5 1 31,-4 5-1-31,-5 0 0 0,-5 0-1 16,0-4 1-16,-5 4-5 15,5 0 1-15,0-4-8 16,5 4 1-16</inkml:trace>
        </inkml:traceGroup>
        <inkml:traceGroup>
          <inkml:annotationXML>
            <emma:emma xmlns:emma="http://www.w3.org/2003/04/emma" version="1.0">
              <emma:interpretation id="{DD897BA1-AFD7-413F-AAEF-F4C462416401}" emma:medium="tactile" emma:mode="ink">
                <msink:context xmlns:msink="http://schemas.microsoft.com/ink/2010/main" type="inkWord" rotatedBoundingBox="9042,13506 11882,13768 11784,14832 8943,14570"/>
              </emma:interpretation>
              <emma:one-of disjunction-type="recognition" id="oneOf2">
                <emma:interpretation id="interp10" emma:lang="en-US" emma:confidence="0">
                  <emma:literal>IIIIEZ</emma:literal>
                </emma:interpretation>
                <emma:interpretation id="interp11" emma:lang="en-US" emma:confidence="0">
                  <emma:literal>IIIIIEZ</emma:literal>
                </emma:interpretation>
                <emma:interpretation id="interp12" emma:lang="en-US" emma:confidence="0">
                  <emma:literal>IIIIIIEZ</emma:literal>
                </emma:interpretation>
                <emma:interpretation id="interp13" emma:lang="en-US" emma:confidence="0">
                  <emma:literal>IIIIIE</emma:literal>
                </emma:interpretation>
                <emma:interpretation id="interp14" emma:lang="en-US" emma:confidence="0">
                  <emma:literal>EIIIIEZ</emma:literal>
                </emma:interpretation>
              </emma:one-of>
            </emma:emma>
          </inkml:annotationXML>
          <inkml:trace contextRef="#ctx0" brushRef="#br0" timeOffset="10042.5534">5487 9 15 0,'-20'-17'7'0,"30"0"-1"15,-10 13 7-15,0 4-11 16,0 0 0-16,0 0 2 15,0 0 1-15,0 4-6 16,-5 5 0-16,0 3 3 0,-4 5 1 16,4 8-2-16,-4-3 1 0,-1-1-2 15,-4 4 1-15,9 5-2 16,0-9 0-16,1 0-4 16,4 0 1-16,0-4-4 15,0 4 1-15</inkml:trace>
          <inkml:trace contextRef="#ctx0" brushRef="#br0" timeOffset="10472.9898">5134 30 12 0,'14'-13'6'0,"15"1"-1"0,-15 3 6 0,5 1-9 31,0-1 1-31,0 1 2 16,5 0 0-16,0-1-6 16,5 1 0-16,-1-1 4 15,6 5 0-15,-1 0-1 0,-5 0 0 16,-4-1-2-16,0 5 0 15,0-4-2-15,-5 4 0 16,0 0-5-16,0 4 1 0,-5 1-1 16,-4 7 0-16</inkml:trace>
          <inkml:trace contextRef="#ctx0" brushRef="#br0" timeOffset="10825.6293">5101 342 12 0,'0'9'6'0,"14"-1"-2"16,-9-12 10-16,4 4-12 16,6-4 0-16,-1-5 1 0,0 5 0 15,15-4-4-15,-1-1 0 16,1 1 3-16,-1 4 0 0,1-9-2 16,0 4 1-16,4 1-1 15,-4 0 0-15,4 3-3 16,-5-3 1-16,1 4-4 15,0 4 0-15</inkml:trace>
          <inkml:trace contextRef="#ctx0" brushRef="#br0" timeOffset="11141.1466">5729-46 13 0,'5'-8'6'0,"0"-9"2"16,-5 17 6-16,0 0-11 0,0 0 0 15,0 4 2-15,-5 4 1 16,0 5-7-16,1 8 1 0,-6 4 4 15,5 13 0-15,1-8-1 16,-1 4 0-16,0 4-2 16,5 4 0-16,5 4-5 15,0-8 0-15,-1 0-5 16,1 9 0-16</inkml:trace>
          <inkml:trace contextRef="#ctx0" brushRef="#br0" timeOffset="11588.0514">4986-80 10 0,'-4'5'5'0,"4"-10"1"0,0 5 0 15,0 5-3-15,0 11 1 16,-5 10 1-16,0 7 0 16,5 10-7-16,-5-5 1 15,5 0 3-15,0-5 1 16,-4-3-3-16,4-5 0 0,0 1-4 15,0-5 0-15,0-4-2 16,0 4 1-16</inkml:trace>
          <inkml:trace contextRef="#ctx0" brushRef="#br0" timeOffset="12173.4818">4982-198 4 0,'0'4'2'0,"9"-25"3"0,-4 21-2 0,0 0 0 15,4 0 1-15,6-8 2 16,8-1 1-16,6 1-9 16,9 0 1-16,5-1 5 15,5-4 0-15,13-3-2 16,6-1 0-16,5 0-2 16,4-4 1-16,-14 0-1 15,0-1 1-15,-10 10-1 16,-9-1 0-16,4 5 0 15,-8-1 1-15,-6 9 0 16,-5 0 0-16,-4 9 0 16,0-1 0-16,-5 1 0 15,0 3 0-15,-5 14 1 0,-4 3 0 16,0 5 0-16,-6 4 0 16,1-4 0-16,0 4 1 15,0 8-1-15,-1 5 0 16,-4 4 0-16,0-5 0 0,0 13-1 0,0-3 0 15,0-10 0-15,0 1 0 16,-4-1-1-16,4 1 0 16,-5-9 0-16,0-4 0 15,0-4 0-15,1-9 1 16,-6-4-4-16,5 1 1 16,-4-10-5-1,-1-3 1-15,1-5-4 16,-6 17 1-16</inkml:trace>
          <inkml:trace contextRef="#ctx0" brushRef="#br0" timeOffset="12626.7785">4944 549 11 0,'0'-8'5'0,"-15"8"3"0,11 0 4 16,4 4-11-16,-5-4 1 15,5 4 1-15,0 0 1 0,5 5-4 16,-1-13 0-16,11 8 3 16,4-4 0-16,9 0-1 15,15 4 1-15,9-4-1 16,6-8 0-16,8-1-1 16,10 1 1-16,1-5-1 15,8 0 1-15,-13 5-1 0,-10-1 1 16,-5 1-1-1,-14 0 1-15,-5 3-1 16,-10 1 0-16,-4 0-1 16,-5-5 1-16,-4 5-6 15,-1 4 0-15,5 0-5 16,0 4 1-16</inkml:trace>
          <inkml:trace contextRef="#ctx0" brushRef="#br0" timeOffset="13226.769">7106 241 8 0,'0'-4'4'0,"9"-13"7"16,-9 17-3-16,0 0-4 16,0 0 0-16,0 0 2 15,0 0 1-15,0 0-9 16,-4 8 1-16,-1 5 5 31,-5 0 0-31,1 4-2 0,-1 4 1 0,1-4-2 16,4 4 0-16,-5 0-1 15,6-4 0-15,-1 4-3 16,0-4 1-16,5-9-6 16,0 5 0-16</inkml:trace>
          <inkml:trace contextRef="#ctx0" brushRef="#br0" timeOffset="13643.5822">6791 169 16 0,'5'0'8'0,"9"0"-2"16,-4-4 8-16,0 0-12 16,-1 0 0-16,10-5 1 15,0 1 0-15,10-1-3 16,4 1 0-1,5-1 2-15,0 1 1 16,-9 0-1-16,-1-1 0 16,1 5-2-16,-5 4 1 15,0 0-3-15,-5 4 1 16,0-4-4-16,-5 4 0 16,-4 5-3-16,-1 3 0 0</inkml:trace>
          <inkml:trace contextRef="#ctx0" brushRef="#br0" timeOffset="13990.2503">6730 494 10 0,'-15'4'5'0,"30"22"0"16,-6-22 3-16,1-8-4 31,4 4 1-31,0 0 1 0,10 0 0 16,5-9-9-16,-1 1 1 16,1 4 5-16,-1-1 0 15,1-3-3-15,-1 4 1 16,-4-5-1-16,5 1 0 15,-1 4-1-15,1-5 0 16,-5 5-5-16,4-4 1 0,1 3-2 16,-1 5 1-16</inkml:trace>
          <inkml:trace contextRef="#ctx0" brushRef="#br0" timeOffset="14489.6491">7349 258 22 0,'-19'-21'11'15,"42"-5"-17"-15,-13 18 22 0,-1 8-15 16,6-4 0-16,-1-5 3 16,0 9 1-16,1 0-5 15,-1 0 1-15,10 0 3 0,-10 9 1 16,0-1-1-16,-4 9 0 15,-5-4-1-15,-5-1 1 16,0 5-2-16,-10 0 0 16,1 0 0-16,-6 4 0 15,-9-4-1-15,5 0 0 16,0 0 0-16,0 0 0 0,5-5-1 16,0 1 0-16,4 4 0 15,1-9 0-15,4 5 0 16,5-5 1-16,0-3-1 15,0-1 0-15,5 0 0 16,-1 0 0-16,-4-4 0 16,10 0 0-1,-1 0 0-15,6-4 0 0,4 0 0 16,5-5 0-16,4-3 0 16,15 3 1-16,0-3-1 15,0-1 0-15,-5 9 0 16,0 0 0-16,-5-5-1 15,-4 9 1-15,-10-4-2 16,0 0 0-16,-5 4-7 0,-4 0 0 16,-5 4-3-16,-10 9 1 15</inkml:trace>
          <inkml:trace contextRef="#ctx0" brushRef="#br0" timeOffset="14958.2324">6663 34 21 0,'9'-17'10'0,"10"26"-7"0,-9-9 15 15,-5 4-17-15,-1 4 1 16,1 9 2-16,-5 9 1 16,0 7-6-1,-5 14 0-15,1-5 3 16,-1 9 1-16,-5-5-1 16,1-4 0-16,-1 1-2 15,1-1 0-15,-1-13-2 16,6 1 0-16,-1-13-4 15,5-5 0-15,0-3-3 16,0-5 0-16</inkml:trace>
          <inkml:trace contextRef="#ctx0" brushRef="#br0" timeOffset="15542.8484">6720-75 17 0,'-5'0'8'0,"0"-9"-4"0,5 9 11 0,10-4-13 16,4 0 0-16,5 4 1 15,5 0 0-15,19 0-4 16,9-9 1-16,10 1 2 16,0-5 0-16,5 0-1 15,4 5 0-15,1-5-1 16,-6 9 1-16,-8-4-1 0,-6 8 0 16,-9-13 0-16,0 17 1 0,-10-4 0 15,-4 4 0-15,-6 1 0 16,1 3 0-16,5 5 0 15,-10-1 1-15,0 1-1 16,-5-4 1-16,5 3-1 31,-4 9 0-31,-1 5 0 16,0 3 0-16,-4 5 0 16,-6 4 0-16,6 0 0 15,-5 13 0-15,-1-1 1 0,1 5 0 16,-5-9-1-16,0 5 0 15,-5 0 0-15,1 4 0 16,-6-9 0-16,1-8 0 0,-1-8-1 16,5-9 1-16,1 0-1 15,-1-4 0-15,5-5-2 16,0-3 1-16,0-5-4 16,0 0 0-16,5 0-6 15,-1 1 0-15</inkml:trace>
          <inkml:trace contextRef="#ctx0" brushRef="#br0" timeOffset="16005.4825">6634 676 18 0,'5'-5'9'0,"5"1"-4"16,-10 4 7-16,0 0-11 15,9 0 0-15,1 0 1 16,4-4 1-16,5 4-3 16,5 0 0-1,4 4 2-15,25 0 0 16,9 1 0-16,9-14 1 16,15 5 0-16,14 0 1 0,-5 4-1 15,-4-4 0-15,-6 4 0 16,-4-5 0-16,-19 1-1 15,-9 0 0-15,-11-5-2 16,-8 5 1-16,-10 0-2 16,-10 4 1-16,-5 4-9 15,6 0 1-15,-15-4-3 16,4 5 1-16</inkml:trace>
        </inkml:traceGroup>
        <inkml:traceGroup>
          <inkml:annotationXML>
            <emma:emma xmlns:emma="http://www.w3.org/2003/04/emma" version="1.0">
              <emma:interpretation id="{A5571419-F526-49FF-ABA0-685D6B445A8C}" emma:medium="tactile" emma:mode="ink">
                <msink:context xmlns:msink="http://schemas.microsoft.com/ink/2010/main" type="inkWord" rotatedBoundingBox="13561,14025 14915,13495 15366,14646 14012,15176"/>
              </emma:interpretation>
              <emma:one-of disjunction-type="recognition" id="oneOf3">
                <emma:interpretation id="interp15" emma:lang="en-US" emma:confidence="0">
                  <emma:literal>IID</emma:literal>
                </emma:interpretation>
                <emma:interpretation id="interp16" emma:lang="en-US" emma:confidence="0">
                  <emma:literal>ID</emma:literal>
                </emma:interpretation>
                <emma:interpretation id="interp17" emma:lang="en-US" emma:confidence="0">
                  <emma:literal>EID</emma:literal>
                </emma:interpretation>
                <emma:interpretation id="interp18" emma:lang="en-US" emma:confidence="0">
                  <emma:literal>in]</emma:literal>
                </emma:interpretation>
                <emma:interpretation id="interp19" emma:lang="en-US" emma:confidence="0">
                  <emma:literal>III]</emma:literal>
                </emma:interpretation>
              </emma:one-of>
            </emma:emma>
          </inkml:annotationXML>
          <inkml:trace contextRef="#ctx0" brushRef="#br0" timeOffset="17828.215">10478 186 12 0,'9'-12'6'0,"5"7"0"15,-14 5 6-15,0 0-11 0,0 0 1 16,0 0 1-16,5-4 1 0,-5-4-4 15,0 8 0-15,-5-5 4 16,1 5 0-16,-6 5 0 16,1-1 0-16,-6 9-1 15,1 3 1-15,0 5-2 16,-1 1 1-16,1 3-2 16,0 4 0-16,0 1-1 15,-1-5 0-15,1-4-2 16,0 5 0-16,4-5-4 0,1 0 1 15,-1-4-4-15,5 4 0 16</inkml:trace>
          <inkml:trace contextRef="#ctx0" brushRef="#br0" timeOffset="18243.8577">10068 136 11 0,'-9'4'5'0,"9"-13"6"16,0 9 3-16,0 0-12 15,4-4 0-15,6-4 2 16,4 3 0-16,-4-3-5 0,4 0 1 16,10-5 3-16,4 0 1 15,6 1-2-15,4-1 0 0,0 4-1 16,-5 1 1-16,1-5-2 15,-6 9 0-15,1 0-2 16,-6 4 1-16,1 0-4 16,-5 4 0-16,-4 0-3 15,-1 9 0-15</inkml:trace>
          <inkml:trace contextRef="#ctx0" brushRef="#br0" timeOffset="18606.3779">10006 473 11 0,'-9'0'5'0,"13"17"2"0,1-13 3 16,0 0-7-16,4-12 0 0,1 4 2 16,-1 4 0-16,6 0-6 15,4-4 0-15,0 4 4 16,5-9 0-16,4-4-1 16,10 1 0-16,-4 3-1 15,4 1 1-15,0-9-2 16,-5 9 0-1,-4-1 0-15,-5 1 0 16,-1-1-3-16,-4 9 1 16,-4 0-6-16,-1-4 1 15</inkml:trace>
          <inkml:trace contextRef="#ctx0" brushRef="#br0" timeOffset="18907.2349">10682 17 18 0,'15'-17'9'0,"4"26"-5"16,-14-9 10-16,-5 0-11 15,4 4 1-15,-4 9 3 16,-9 4 0-16,-1 16-9 31,1 5 1-31,-1 5 4 0,1 3 1 16,4 0-4-16,-5 5 0 16,1-4-7-16,4-1 1 0,0 0-3 15,1-3 0-15</inkml:trace>
          <inkml:trace contextRef="#ctx0" brushRef="#br0" timeOffset="19344.5134">9811-16 14 0,'-14'0'7'0,"14"21"-1"0,0-9 8 0,0 14-12 15,-5 7 1-15,0 5 0 16,0 9 1-16,1 3-6 16,-1 1 1-16,0-4 2 15,0-5 1-15,5-8-2 16,-5-1 1-16,5-3-4 15,0-9 0-15,0-8-4 0,5-9 1 16</inkml:trace>
          <inkml:trace contextRef="#ctx0" brushRef="#br0" timeOffset="20129.6443">9778-80 13 0,'-5'0'6'0,"29"0"-2"0,-15 0 7 16,5 0-9-16,10 0 0 16,14 0 2-16,10-4 0 0,4-4-5 15,10-1 1-15,10-12 2 31,13 0 1-31,-8 4-2 16,4-4 1-16,-5 8-2 16,5-4 1-16,-10 1-1 15,-4 3 0-15,-10 0 0 16,-9 1 1-16,-6-5-1 0,-3 8 1 16,-1 5-1-16,-10-4 1 15,-4 8 0-15,-5 4 0 0,-5-4 0 16,-4 13 1-16,-5-1 0 15,-5 9 0-15,0 13 0 16,-5-9 0-16,0 13 0 16,0 9 1-16,1 8-2 15,-1-1 1-15,0 18-1 16,5-8 1-16,-5 7-1 0,1 1 0 16,-6 0-1-16,1-9 0 15,4-4 0-15,0-8 1 16,0-1-1-16,0-3 0 15,1-1 0-15,-1-8 0 16,0-4 0-16,0-4 0 0,1-9 0 31,-6-4 0-31,-4-5 0 16,-5 1 0-16,0-9 0 16,-5-4 0-16,0 0-1 15,-9-8 1-15,-5-5-1 16,4 5 1-16,-4-1-1 15,-5 1 1-15,-9-1-1 0,0-3 0 16,-6 3 0-16,6-4 0 0,4 5 1 16,-4 4 0-16,0 0 0 15,-5-1 0-15,4 1 0 16,1 0 1-16,4 4-1 16,10 0 1-16,5 0-1 15,4 0 0-15,10 4 0 16,0-4 0-1,0 0 0-15,5 0 0 16,-1 0-1-16,6 0 1 31,4 0-8-31,10 0 0 16,9 9-2-16,5-1 0 0</inkml:trace>
        </inkml:traceGroup>
        <inkml:traceGroup>
          <inkml:annotationXML>
            <emma:emma xmlns:emma="http://www.w3.org/2003/04/emma" version="1.0">
              <emma:interpretation id="{F26FE5DA-4C24-4083-8985-BD5A2C53CE54}" emma:medium="tactile" emma:mode="ink">
                <msink:context xmlns:msink="http://schemas.microsoft.com/ink/2010/main" type="inkWord" rotatedBoundingBox="15449,14056 16648,13805 16866,14845 15666,15096"/>
              </emma:interpretation>
              <emma:one-of disjunction-type="recognition" id="oneOf4">
                <emma:interpretation id="interp20" emma:lang="en-US" emma:confidence="0">
                  <emma:literal>FL]</emma:literal>
                </emma:interpretation>
                <emma:interpretation id="interp21" emma:lang="en-US" emma:confidence="0">
                  <emma:literal>Is]</emma:literal>
                </emma:interpretation>
                <emma:interpretation id="interp22" emma:lang="en-US" emma:confidence="0">
                  <emma:literal>In]</emma:literal>
                </emma:interpretation>
                <emma:interpretation id="interp23" emma:lang="en-US" emma:confidence="0">
                  <emma:literal>17÷2]</emma:literal>
                </emma:interpretation>
                <emma:interpretation id="interp24" emma:lang="en-US" emma:confidence="0">
                  <emma:literal>12÷2]</emma:literal>
                </emma:interpretation>
              </emma:one-of>
            </emma:emma>
          </inkml:annotationXML>
          <inkml:trace contextRef="#ctx0" brushRef="#br0" timeOffset="22195.2832">11640 102 18 0,'0'-17'9'0,"14"4"-7"0,-9 13 14 0,-1 4-13 15,1 9 0-15,-5 8 3 16,0 21 1-16,0 17-8 16,-5 5 1-16,1 3 4 15,-6 1 1-15,1 8-3 16,-1-4 1-16,1-5-2 16,-1-8 1-16,1-12-3 15,4-5 0-15,-5-13-4 0,6-3 1 16,4-14-5-16,0-12 0 0,9-8-1 15,5-13 0-15</inkml:trace>
          <inkml:trace contextRef="#ctx0" brushRef="#br0" timeOffset="22965.02">11773-7 17 0,'-29'-8'8'0,"48"4"-8"16,-9 4 15-16,9-9-12 16,5 1 0-16,14-1 4 15,5 1 1-15,19-1-9 16,4 5 0-16,6 0 5 15,-1-5 1-15,1-3-2 16,-6 7 0-16,1-7-3 0,-10 12 1 16,-4-4-1-16,-11 4 0 15,-3-5 0-15,-11 10 1 16,-4-5-1-16,-10 8 1 0,-4 5 0 16,-5 8 0-16,-5 4 0 15,0 9 0-15,0 4 0 31,0 9 0-31,4 12 0 16,1-4 1-16,0 4-2 16,0 13 1-16,-5 0 0 15,-5-8 0-15,5-1-1 0,-5 1 1 16,0-5-1-16,1-4 1 16,-1-8-1-16,0-13 0 15,0-5 0-15,1-3 0 0,-1-10 0 16,0-3 1-16,-5 0-1 15,1-5 0-15,-5-3 0 16,-1-1 0-16,-4 0 0 16,0-4 1-16,-5 0-2 15,1 0 1-15,-1 0 0 16,0 0 0 0,0 0 0-16,-9 0 0 15,0 0-1-15,-6 0 1 16,-8 0 0-16,-1-4 0 0,-14 4 0 15,5 0 0-15,-5 0-1 16,-4 0 1-16,-1 0 0 16,5 0 0-16,14 0 0 15,1 0 0-15,9 0-1 16,4 0 1-16,10-4 0 16,10-1 0-16,5 1 0 0,9 0 0 15,0-5 0-15,0 9 0 16,4-8-1-16,-4 8 1 15,0 0-4-15,0 0 1 16,10-4-8 0,4-1 0-16</inkml:trace>
          <inkml:trace contextRef="#ctx0" brushRef="#br0" timeOffset="21346.868">11668 601 21 0,'-19'-9'10'0,"33"26"-12"16,-4-17 19 0,4 0-15-16,5-4 1 15,5 4 0-15,5 0 0 16,4-8-5-16,0 8 0 15,1 0 1-15,-6 4 1 0,-4-4-6 16,0 4 1-16,-5-12-2 16,10 12 0-16</inkml:trace>
          <inkml:trace contextRef="#ctx0" brushRef="#br0" timeOffset="21127.8818">11778 275 10 0,'-10'4'5'0,"5"-12"-2"0,5 8 6 16,5-5-5-16,5 1 0 15,4-4 3-15,10-1 0 0,4 1-8 16,6-5 1 0,4 0 5-16,5 5 0 0,4 0-2 15,1-5 1-15,-5 5-3 31,0-1 1-31,-5 1-3 16,-5 3 1-16,-4 1-3 16,-10 8 0-16,-10 5-5 0,-4-1 1 15,-5 5-2-15,0 12 1 16</inkml:trace>
          <inkml:trace contextRef="#ctx0" brushRef="#br0" timeOffset="20761.6141">12064 372 19 0,'-15'-17'9'0,"15"-8"-7"16,5 16 13-16,-5 1-13 15,0 8 0-15,0 0 2 16,-5 0 0-16,0 0-4 16,-4 8 0-16,-1 5 4 15,-4 4 0-15,5 0-1 0,-6 4 0 16,1 1-1-16,0 7 0 15,4 1-1-15,1-4 0 16,-1-1-2-16,1-8 1 16,-1 0-3-16,5-8 0 0,1-1-6 15,4-8 0-15,9 17-1 16,-4-13 1-16</inkml:trace>
          <inkml:trace contextRef="#ctx0" brushRef="#br0" timeOffset="21759.3314">12335 406 31 0,'-10'-17'15'0,"68"-4"-21"0,-44 16 33 0,0 1-26 16,0 4 1-16,1 4 0 15,-6 1 1-15,1 3-3 16,-1 5 0-16,-9-1 2 16,0 1 0-16,-4 4 0 15,-6 0 1-15,-4-5-1 31,-1 5 0-31,1 0-1 0,-10 4 1 16,-4-4-1-16,-1 4 1 16,-4-8-2-16,0 4 0 15,4-4 0-15,10-5 0 0,5 0 0 16,-1 1 0-16,15-9 0 16,19 4 0-16,0-4-1 15,10-4 1-15,4-5 0 16,5 5 0-1,5 4 0-15,0-4 0 16,0 0-1-16,-5 4 1 0,-5-4-5 16,-4 4 1-16,0 0-6 15,-1 4 0-15,-4 4-1 16,-10-4 0-16</inkml:trace>
        </inkml:traceGroup>
        <inkml:traceGroup>
          <inkml:annotationXML>
            <emma:emma xmlns:emma="http://www.w3.org/2003/04/emma" version="1.0">
              <emma:interpretation id="{A02C40E9-6385-4D2E-8A7A-DB2BA073DB24}" emma:medium="tactile" emma:mode="ink">
                <msink:context xmlns:msink="http://schemas.microsoft.com/ink/2010/main" type="inkWord" rotatedBoundingBox="21351,13917 22520,13927 22512,14885 21343,14875"/>
              </emma:interpretation>
              <emma:one-of disjunction-type="recognition" id="oneOf5">
                <emma:interpretation id="interp25" emma:lang="en-US" emma:confidence="0">
                  <emma:literal>IIDIIA</emma:literal>
                </emma:interpretation>
                <emma:interpretation id="interp26" emma:lang="en-US" emma:confidence="0">
                  <emma:literal>IIDEIA</emma:literal>
                </emma:interpretation>
                <emma:interpretation id="interp27" emma:lang="en-US" emma:confidence="0">
                  <emma:literal>IIDEIF</emma:literal>
                </emma:interpretation>
                <emma:interpretation id="interp28" emma:lang="en-US" emma:confidence="0">
                  <emma:literal>IIDFIA</emma:literal>
                </emma:interpretation>
                <emma:interpretation id="interp29" emma:lang="en-US" emma:confidence="0">
                  <emma:literal>IIDEIIA</emma:literal>
                </emma:interpretation>
              </emma:one-of>
            </emma:emma>
          </inkml:annotationXML>
          <inkml:trace contextRef="#ctx0" brushRef="#br0" timeOffset="28783.7829">17312 772 17 0,'0'5'8'0,"9"-10"1"16,1 5 7-16,4 0-15 0,5 0 1 16,10 0 2-1,4-4 1-15,15 0-6 16,18 0 1-16,20-1 3 15,0 1 0-15,4 4-1 16,1 0 1-16,-10-4-3 16,-10 4 1-16,-14 0-1 15,-4-4 1-15,-15 4-1 16,-10-5 0-16,-4 5-4 0,-5-4 0 16,-4 4-5-16,8 4 0 15</inkml:trace>
          <inkml:trace contextRef="#ctx0" brushRef="#br0" timeOffset="27820.9429">17483 70 14 0,'-14'-13'7'0,"14"17"2"16,0-4 0-16,0 9-7 15,0 3 1-15,0 14 2 16,-5 16 0-16,-4 13-6 16,-1-4 1-16,-4 4 4 0,0 4 0 31,-1 9-2-31,-4-17 0 0,5-5-1 16,0-8 0-16,-1-4-2 15,11-8 0-15,-6-5-5 16,5-9 0-16,5-3-3 15,10-1 1-15</inkml:trace>
          <inkml:trace contextRef="#ctx0" brushRef="#br0" timeOffset="28351.6867">17431 82 16 0,'-5'0'8'0,"34"-4"-6"16,-15 4 11-16,5-4-11 15,5-5 1-15,9 1 1 16,10-5 1-16,14 0-7 0,5-3 1 0,0 3 3 15,5 4 1-15,4 1-3 16,5-1 1-16,-9-3-1 16,0-1 1-16,-1 5 0 15,-4-1 0-15,0 1 0 16,-14 3 0-16,-5 1 1 16,-10 4 0-16,-9 4 0 0,-5 5 0 15,-10-1-1-15,-4 9 1 16,-5 4-1-16,-5 9 1 15,1 4-1-15,-1 0 1 16,-5 12-1-16,1 9 0 16,4-4 0-16,-4 4 1 15,-1 0-2 1,0 0 1-16,1 5-1 16,-1-18 1-16,1 0-1 15,-1 5 1-15,1-5-1 16,4 0 1-16,0-3-1 15,1-6 0-15,-1-3-1 16,0-5 0-16,0-3-5 16,-4-1 1-16,4-4-6 0,-5 4 0 0</inkml:trace>
          <inkml:trace contextRef="#ctx0" brushRef="#br0" timeOffset="26981.9018">17512 607 18 0,'-14'21'9'0,"28"-21"-7"16,-9 5 16-16,4-1-16 15,5 0 0-15,5-4 0 16,5 0 0-16,0-4-4 15,9 4 1-15,-4 4 1 0,4 0 1 16,-4-4-5-16,-1 0 0 16,1-8-3-16,0 4 1 15</inkml:trace>
          <inkml:trace contextRef="#ctx0" brushRef="#br0" timeOffset="26758.2628">17507 302 18 0,'5'5'9'0,"19"-1"-6"15,-15-13 12-15,1 1-13 16,9-5 0-16,5 9 2 16,14-4 0-16,5-5-4 0,9 0 1 15,0 0 2-15,-4 5 1 16,4 4-2-1,-9-5 0-15,0 14-1 16,-14-5 1-16,-6 4-6 16,-4 4 1-16,-9 1-5 15,-10 8 0-15,-5 0-1 16,-14 12 1-16</inkml:trace>
          <inkml:trace contextRef="#ctx0" brushRef="#br0" timeOffset="26418.0888">17850 302 17 0,'0'-8'8'0,"9"16"5"0,-4-16 6 0,0-1-16 15,0 1 1-15,-5 8 1 16,0 0 0-16,-5 0-6 15,0 13 0-15,-4 4 4 16,-1 4 1 0,-14 25-3-16,1 1 1 15,4 4-2-15,4-13 1 16,1-9-4-16,4-3 0 16,1-9-5-16,4-5 1 15,5 1-4-15,10 0 1 16</inkml:trace>
          <inkml:trace contextRef="#ctx0" brushRef="#br0" timeOffset="27397.8163">18202 340 25 0,'29'9'12'0,"14"-34"-15"16,-34 25 23-16,6 0-18 16,-6 0 0-16,1 0 2 0,-1 8 1 0,-4 5-6 15,0-5 1-15,-5 5 3 16,-5 8 1-16,0 4-1 15,-4 1 0-15,-6-5-1 16,-13 0 0-16,4 0-1 16,0 1 1-16,-4-1-1 31,4-4 0-31,0-5-1 0,10-3 1 16,4-1-1-16,5 1 0 15,5-9 0-15,10 0 1 16,4 0-1-16,10-5 0 15,5 1-1-15,-1-8 1 16,6 3 0-16,8 1 0 16,-3 8-1-16,-6 0 1 0,-5-9-5 15,1 1 0-15,-5 3-6 16,0 10 1-16</inkml:trace>
          <inkml:trace contextRef="#ctx0" brushRef="#br0" timeOffset="23934.0212">16131 294 11 0,'-15'-13'5'0,"25"-21"11"0,-5 22-5 0,-1 3-9 15,1 1 0-15,-5-1 2 32,0 9 1-32,0 0-5 15,-5 5 1-15,1 3 4 16,-6 9 0-16,1 8-1 0,-1 1 1 15,-4-1-2-15,0 13 0 16,-1 0-2-16,-4-8 1 16,5 4-2-16,4-9 0 15,1 1-1-15,4-5 0 0,5-9-4 16,5 1 0-16,0-4-6 16,4-5 1-16</inkml:trace>
          <inkml:trace contextRef="#ctx0" brushRef="#br0" timeOffset="24212.9832">15650 205 13 0,'-19'-13'6'0,"33"-8"6"16,-5 21 1-16,6-4-12 0,4 4 1 16,9 0 2-16,10-4 0 15,5-1-5-15,5 1 0 16,0-4 3-16,-10-1 0 16,5 1-1-16,-1-1 1 15,1 5-3-15,0 0 1 0,-5 0-1 16,0 4 0-16,0 4-4 15,1 0 0-15,-6 0-2 16,-5 5 0-16</inkml:trace>
          <inkml:trace contextRef="#ctx0" brushRef="#br0" timeOffset="24613.0481">15745 628 16 0,'-24'13'8'0,"15"-4"-4"0,9-9 11 16,0 4-13 0,4-8 1-16,6 4 1 15,4-5 1-15,10-3-6 16,5-1 1-16,9 1 3 16,5-1 1-16,-1-3-2 15,1-1 0-15,5-4-1 16,0 4 1-16,-1-4-2 15,1 9 0-15,-5-5-3 0,-10 5 1 16,-4-1-4-16,-1 5 1 16,-9 4-4-16,-5 0 1 15</inkml:trace>
          <inkml:trace contextRef="#ctx0" brushRef="#br0" timeOffset="24898.0497">16497 167 19 0,'0'-13'9'0,"15"5"-8"15,-11 8 15-15,-4 0-13 16,0 4 0-16,0 13 4 15,0 4 0-15,-4 13-8 16,-1 13 0-16,0 8 5 16,0 8 1-16,-4 5-3 15,-1 0 0-15,-4 3-4 0,0-3 0 0,0-8-7 16,-1-5 1-16,1 4-2 16,-5-17 1-16</inkml:trace>
          <inkml:trace contextRef="#ctx0" brushRef="#br0" timeOffset="25198.8242">15640 184 19 0,'-14'-17'9'0,"23"21"-8"16,-9-4 15-16,5 9-15 15,-5 16 1-15,-5 9 1 16,1 12 1-16,-1 5-5 16,0 0 0-16,5 4 2 15,-5-8 1-15,5-9-2 0,0-9 1 0,5-3-3 16,0-9 0-16,4-5-5 15,1-7 0-15</inkml:trace>
          <inkml:trace contextRef="#ctx0" brushRef="#br0" timeOffset="25863.8949">15573 61 19 0,'-9'-8'9'0,"42"8"-9"0,-18 0 11 16,4-5-9-16,4-3 0 15,6-1 2-15,9-3 1 0,10 3-6 16,9-3 0-16,-5-5 3 16,5 0 0-16,5 8-1 15,5-3 0-15,4 3-1 16,1 5 0-16,-1-5 0 15,-4 1 0-15,-5 4 0 16,-5-5 1 0,-9 1 0-16,-10 4 1 15,-5 4-1-15,-4-5 1 16,-5 5 0-16,-5 0 1 16,-5 9-1-16,0-1 0 15,-4 5-1-15,-1 12 1 16,-4 9-1-16,4 4 1 0,-4 17-1 15,0 0 1-15,-5 13-1 16,0 0 1-16,0-5-1 16,5 9 0-16,-5-4-1 15,5-4 1-15,-5-5-1 16,0-4 1-16,-5-4-1 16,0-5 0-16,0-8 0 0,5-4 0 0,-9 0 0 15,-1-17 0-15,1-4 0 16,-6-1 0-16,-4-3 0 15,-4-5 1-15,-1-4-1 16,-5 0 0-16,-4-4 0 16,-5 0 0-16,-5-5 0 31,-5 1 0-31,-4 3 0 0,-5-3 0 16,0-1 0-16,-5-3 0 15,-10-9 0-15,1 4 0 16,-1 0 0-16,10-4 0 15,5 4 0-15,5 0 0 16,9 4-1-16,14 0 0 16,10 5-5-16,15 4 1 0,18-1-6 15,10 10 0-15</inkml:trace>
        </inkml:traceGroup>
        <inkml:traceGroup>
          <inkml:annotationXML>
            <emma:emma xmlns:emma="http://www.w3.org/2003/04/emma" version="1.0">
              <emma:interpretation id="{EA811B25-69E1-4708-ADCD-125B124F9876}" emma:medium="tactile" emma:mode="ink">
                <msink:context xmlns:msink="http://schemas.microsoft.com/ink/2010/main" type="inkWord" rotatedBoundingBox="24781,13771 26206,13783 26197,14831 24771,14819"/>
              </emma:interpretation>
              <emma:one-of disjunction-type="recognition" id="oneOf6">
                <emma:interpretation id="interp30" emma:lang="en-US" emma:confidence="0">
                  <emma:literal>EEIDIEEF</emma:literal>
                </emma:interpretation>
                <emma:interpretation id="interp31" emma:lang="en-US" emma:confidence="0">
                  <emma:literal>EEDIEF</emma:literal>
                </emma:interpretation>
                <emma:interpretation id="interp32" emma:lang="en-US" emma:confidence="0">
                  <emma:literal>EEIDIEEZA</emma:literal>
                </emma:interpretation>
                <emma:interpretation id="interp33" emma:lang="en-US" emma:confidence="0">
                  <emma:literal>EEIDIEF</emma:literal>
                </emma:interpretation>
                <emma:interpretation id="interp34" emma:lang="en-US" emma:confidence="0">
                  <emma:literal>EEIDIEA</emma:literal>
                </emma:interpretation>
              </emma:one-of>
            </emma:emma>
          </inkml:annotationXML>
          <inkml:trace contextRef="#ctx0" brushRef="#br0" timeOffset="30523.4643">21031 396 21 0,'-14'0'10'0,"38"16"-8"15,-15-20 17-15,10 4-17 16,0-4 0-16,5 4 1 0,5-4 1 31,-1 0-5-31,6-5 0 0,-1 5 2 16,5-5 1-16,0 5-3 15,5 0 1-15,0 4-4 16,0 0 1-16,-5-4-5 16,-5 12 0-16</inkml:trace>
          <inkml:trace contextRef="#ctx0" brushRef="#br0" timeOffset="30253.9124">21074 184 9 0,'-19'-9'4'0,"24"9"6"16,0-4 2-16,-1 0-9 15,6 0 1-15,4-1 1 16,10 1 0-16,5-4-6 16,-1-1 0-16,6 1 4 15,4-1 1-15,4 1-3 16,1 4 1-16,0-5-1 15,-5 5 0-15,0 4-2 16,-9 0 1-16,-5 0-2 16,-5 4 1-16,-5-4-4 15,-4 4 1-15,-1 1-4 16,-4 3 1-16</inkml:trace>
          <inkml:trace contextRef="#ctx0" brushRef="#br0" timeOffset="29768.2441">21603 150 21 0,'5'-13'10'0,"9"5"-5"0,-14 8 11 0,0 0-13 16,5 4 1-16,-1 0 2 16,-4 1 0-16,-4 7-8 0,-6 5 1 31,-4 9 5-31,0 7 0 15,-6-7-3-15,1 8 1 16,0-9-1-16,0-4 0 16,0-4-2-16,5 0 1 15,0 0-4-15,-1-4 1 16,6-5-5-16,4 1 1 0,0-9-3 16,5 17 0-16</inkml:trace>
          <inkml:trace contextRef="#ctx0" brushRef="#br0" timeOffset="32225.1539">20917-83 11 0,'0'-8'5'0,"48"16"-2"0,-29-8 6 16,9 0-6-16,10-4 0 31,5 0 1-31,5-1 0 0,9-3-5 16,10 0 0-16,9-1 3 15,5-12 1-15,9 4-1 16,6 0 1-16,-1 4-2 16,-9 5 1-16,-10-1-1 15,-10 1 1-15,-8-1-1 16,-11 9 1-16,-9-4-2 16,-9 8 1-16,-5 5 0 15,-10 8 0-15,-4 4 0 16,-10 0 1-16,0-4 0 15,-5 4 0-15,5 9 0 16,0 8 1-16,0 4-1 16,5 5 0-16,-1 8-1 15,6 4 0-15,-5-4-1 16,-5 5 1-16,-5 3-1 16,-5-4 1-16,1 1-1 15,-6-10 1-15,1-3-1 0,0-1 1 16,0-3-1-16,4-5 1 15,1-8-1-15,-1-5 1 16,0-4-1-16,1-4 0 16,4 0 0-16,0-4 0 15,-4-5-1-15,-1 1 1 16,-4-5-1-16,0-4 0 0,-10 0 0 16,5 0 1-16,-10 0-1 15,-4 0 0-15,4 0 0 16,-4-4 0-16,0-5 0 0,-5 1 0 15,-5-1 0-15,-10-3 1 16,1-1-1-16,0-4 1 16,-1 0 0-16,1 4 0 15,-5 1 0-15,-5 3 1 0,-10 1-1 16,6-5 0-16,-1 9-1 31,-4 4 1-31,-1 0-1 16,10-5 1-16,10 5 0 15,9 0 0-15,10 5-3 16,9-5 1-16,10 0-5 16,9 0 0-16,14 0-2 15,6 8 1-15</inkml:trace>
          <inkml:trace contextRef="#ctx0" brushRef="#br0" timeOffset="31455.9557">20936-32 17 0,'-5'4'8'0,"10"26"-3"0,-5-13 8 16,0 12-11-1,-5 1 0-15,1 12 1 16,-6 9 0-16,0 0-4 16,-4 0 0-16,5-13 2 15,-1 0 1-15,1-8-3 16,-1-1 1-16,5-8-6 15,5-4 1-15,5-12-2 16,0 7 1-16</inkml:trace>
          <inkml:trace contextRef="#ctx0" brushRef="#br0" timeOffset="31054.3895">21946 125 20 0,'9'-13'10'0,"15"-4"-8"0,-24 17 14 0,5 4-13 16,0 5 1-16,-5 12 2 15,0 4 1-15,0 18-9 16,-10-10 1-16,1 14 5 16,-6 0 0-16,6-5-3 15,-1 4 0-15,1 5-6 0,-1-13 1 16,1-4-6-16,-1 0 1 0</inkml:trace>
          <inkml:trace contextRef="#ctx0" brushRef="#br0" timeOffset="33187.9779">21179 103 18 0,'9'-12'9'0,"30"3"-9"16,-30 1 12-16,10-1-11 0,10-3 1 31,9-1 0-31,5 0 0 0,9-8-3 16,0 8 0-16,-4 1-4 15,-5 3 0-15</inkml:trace>
          <inkml:trace contextRef="#ctx0" brushRef="#br0" timeOffset="32841.0663">21260 383 13 0,'0'0'6'0,"0"-9"0"0,0 9 8 16,5 0-13-16,4 0 1 16,1 0 1-16,4-4 0 15,0 0-4-15,5 4 1 0,5 0 2 16,5 4 0-16,-1-4-1 16,6 0 1-16,-1-4-1 15,0 8 0-15,-4 0-2 16,-5 1 1-16,0-5-3 15,-5 4 1-15,-5-8-5 16,0 4 0-16</inkml:trace>
          <inkml:trace contextRef="#ctx0" brushRef="#br0" timeOffset="39611.4572">21117 362 12 0,'0'-5'6'0,"5"5"4"0,0 5 2 0,4-5-11 16,-4 0 1-16,9 0 1 15,5-5 0-15,0 1-4 16,5 8 1-16,5-8 2 16,9 0 1-16,0 4-2 15,5 4 1-15,0-4-2 31,-5 0 1-31,-5 9-1 0,-4-9 0 16,-6 0-1-16,-4 4 1 0,0-4-6 16,-4-4 0-16,-1 12-1 15,-4 1 1-15</inkml:trace>
          <inkml:trace contextRef="#ctx0" brushRef="#br0" timeOffset="38709.8993">21269 154 9 0,'0'4'4'0,"10"-8"0"16,-10 4 7-16,0 0-9 0,0 0 1 15,0 0 1-15,0-4 0 16,0 0-5-16,-5 0 1 31,5 4 4-31,0 0 0 31,10-5 0-31,4 1 0 0,5 0 0 16,10 0 0-16,4-5-2 16,10 1 1-16,0 3-1 15,0 1 0-15,-5-4-2 16,-10 3 0-16,-4-3 0 16,0 4 0-16,-5 0-2 15,-5-1 0-15,0 1-2 0,10 4 1 16,-9 0-4-16,4 0 0 15,4 4-2-15,6 5 1 16</inkml:trace>
          <inkml:trace contextRef="#ctx0" brushRef="#br0" timeOffset="39179.9735">21565 53 12 0,'4'-5'6'0,"-4"-3"3"15,0 8 8-15,0 0-16 31,-4 0 1-31,-1 0 1 16,0 0 1-16,-4 4-4 0,-1 5 1 16,1-1 2-16,-1 9 1 15,1-4-2-15,-1-1 1 16,1 10-1-16,4 7 0 16,0-3-2-16,0-5 0 15,0 0-5-15,1 0 1 0,-1 0-5 16,0 5 0-16</inkml:trace>
          <inkml:trace contextRef="#ctx0" brushRef="#br0" timeOffset="34159.2226">23503 226 21 0,'0'-4'10'0,"0"21"-8"0,-5-13 15 16,-4 5-14-1,-1 3 0-15,1 1 1 16,-1 4 1-16,5 4-7 16,1 0 1-16,-6-4 3 15,5 9 0-15,5-5-3 16,0 0 0-16,0 4-5 16,5-8 0-16,0-4-3 15,0 17 1-15</inkml:trace>
          <inkml:trace contextRef="#ctx0" brushRef="#br0" timeOffset="34558.8913">23160 260 10 0,'0'4'5'0,"10"-29"3"15,-10 25 4-15,9-9-9 16,1 1 0-16,4 0 2 0,5-1 1 16,5 1-7-16,9-1 0 15,5 1 4-15,0 3 1 16,1 5-2-16,-6-4 0 0,0 4-2 16,1-4 0-16,-6 4-3 15,-4 0 0-15,-5 4-5 31,-5 5 0-31</inkml:trace>
          <inkml:trace contextRef="#ctx0" brushRef="#br0" timeOffset="34925.5343">23089 574 15 0,'-10'0'7'0,"20"23"1"0,-10-23 6 16,9-5-12-16,1 5 0 15,0 0 2-15,-1 0 1 0,6 0-5 16,4 0 0-16,5 0 4 15,9-9 1-15,6 5-2 16,4-1 0-16,0 1-2 31,-4 4 1-31,-1 0-3 16,-4-5 1-16,-6 5-4 16,-4 0 1-16,0 0-5 0,0 0 1 15,0-9-2-15,0 14 0 16</inkml:trace>
          <inkml:trace contextRef="#ctx0" brushRef="#br0" timeOffset="35329.4173">23794 302 25 0,'14'-21'12'0,"48"4"-17"16,-43 17 24-1,0 0-17-15,9 5 1 16,1 7 1-16,-5-3 1 16,-5 3-6-16,-5 1 1 0,0 4 4 15,-9 0 0-15,-10 0-1 16,-4 0 0-16,-1 4-1 16,-9-8 0-16,5 8-1 15,-5-8 1-15,0-5-2 16,0 9 1-16,0 4-1 15,0-8 1-15,0 0-1 0,0-5 0 16,4-4 0-16,6 5 0 16,4-5 0-16,5 0 0 15,10-8 0-15,4 4 0 16,5 0 0-16,10-4 0 0,9 4-1 16,5 0 1-16,4 0-2 15,-9 0 1-15,0 0-6 16,0 0 0-16,1 0-4 15,-11 8 0-15</inkml:trace>
          <inkml:trace contextRef="#ctx0" brushRef="#br0" timeOffset="35760.5318">22917 27 19 0,'-14'-17'9'0,"24"26"-7"16,-10-1 12-16,0 9-11 15,-10 9 0-15,0 12 3 0,1 8 1 16,-1 18-8-16,1-13 0 15,-1 4 4-15,1 4 1 0,-1 0-3 16,1-12 1-16,4-9-4 16,0-13 1-16,5 1-4 15,0-10 0-15,5 1-4 16,5-8 1-16</inkml:trace>
          <inkml:trace contextRef="#ctx0" brushRef="#br0" timeOffset="36329.2037">22932 65 9 0,'-15'-12'4'0,"25"3"6"15,-1 5-1-15,1 0-6 16,4 4 0-16,5-5 1 0,10 1 1 16,9-8-5-16,0 7 0 15,14 1 3-15,10-4 1 0,5-1-1 16,14-4 0-16,9 1-1 16,6 3 0-16,-6 1-2 15,5 4 0-15,-4-1 0 31,-5 5 1-31,-15-4-1 16,-9 4 1-16,-10 0-1 16,-9-4 1-16,-5 4 0 15,-9 0 1-15,-5 4-1 0,-5 5 1 16,0 3-1-16,-5 5 1 16,-4 9-1-16,-1 7 1 15,1 6-1-15,-1 7 0 0,1 9 0 16,-1 9 1-16,1-9-1 15,-6 8 1-15,-4-4-1 16,0 1 0-16,-4-1 0 16,-6-4 0-16,1-4-1 15,-1 0 1-15,1-9-1 16,-1-8 1-16,1-5-1 0,-1-3 0 16,1 3 0-16,4-16 0 15,0 4-1-15,0-8 0 16,-4 3-5-16,-1-3 1 15,-4 3-7-15,9-3 1 0</inkml:trace>
          <inkml:trace contextRef="#ctx0" brushRef="#br0" timeOffset="36983.7521">22798 861 7 0,'14'0'3'0,"6"-4"6"0,-11 4-9 0,-4-4 0 16,4-1 0-16,-9 5 0 15,5-4 1-15,-5 4-1 16,0 0 1-16,0 0 0 15,0 0 1-15,0-4 0 16,0 0 0-16,-5 4 0 16,1 0 0-16,4 0 0 15,0 0 0-15,-5 0-1 16,0 0 1-16,0 0-1 16,5 0 1-16,0 0 0 15,0 0 0-15,0 0 0 16,0 0 1-16,10 0-1 15,9 0 0-15,5 0 0 16,9 0 0-16,15 0-1 16,4-4 0-16,19-5 0 15,15 5 0-15,5 0 1 16,9-1 1-16,4 1-1 16,-4 4 0-16,-14 0 0 15,0 0 1-15,-10 0-2 16,-14 0 0-16,-10 0-1 0,-13 0 0 15,-16 0-1-15,-4 0 0 16,-4 0-2-16,-11-4 0 16,-4 4-5-16,0 0 0 15,-4 0-2-15,4 0 1 16</inkml:trace>
          <inkml:trace contextRef="#ctx0" brushRef="#br0" timeOffset="37477.7858">23165 641 17 0,'9'4'8'0,"15"-8"-6"15,-9 0 12-15,4 4-13 16,4-9 0-16,6 5 0 15,4 0 0-15,5 0-3 16,-4-1 0-16,-1 5-3 0,-4 0 1 16,-1 0-2-16,1 9 1 15</inkml:trace>
          <inkml:trace contextRef="#ctx0" brushRef="#br0" timeOffset="37830.8449">23236 184 16 0,'24'-4'8'0,"0"-5"-15"0,-10 9 16 0,5 0-15 15,-9-4 1-15,4 12-1 16,0 1 0-16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6D87FC1-495C-4930-8DA5-812D2CB7056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90C8E58-9AB6-46DC-B078-B525DF43067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62887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7FC1-495C-4930-8DA5-812D2CB7056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8E58-9AB6-46DC-B078-B525DF43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89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7FC1-495C-4930-8DA5-812D2CB7056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8E58-9AB6-46DC-B078-B525DF43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4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530352" indent="0">
              <a:buNone/>
              <a:defRPr/>
            </a:lvl2pPr>
            <a:lvl3pPr marL="987552" indent="0">
              <a:buNone/>
              <a:defRPr/>
            </a:lvl3pPr>
            <a:lvl4pPr marL="1444752" indent="0">
              <a:buNone/>
              <a:defRPr/>
            </a:lvl4pPr>
            <a:lvl5pPr marL="1901952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7FC1-495C-4930-8DA5-812D2CB7056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8E58-9AB6-46DC-B078-B525DF43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2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D87FC1-495C-4930-8DA5-812D2CB7056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0C8E58-9AB6-46DC-B078-B525DF43067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48640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7FC1-495C-4930-8DA5-812D2CB7056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8E58-9AB6-46DC-B078-B525DF43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93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7FC1-495C-4930-8DA5-812D2CB7056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8E58-9AB6-46DC-B078-B525DF43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23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7FC1-495C-4930-8DA5-812D2CB7056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8E58-9AB6-46DC-B078-B525DF43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03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7FC1-495C-4930-8DA5-812D2CB7056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8E58-9AB6-46DC-B078-B525DF43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2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D87FC1-495C-4930-8DA5-812D2CB7056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0C8E58-9AB6-46DC-B078-B525DF43067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7752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D87FC1-495C-4930-8DA5-812D2CB7056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0C8E58-9AB6-46DC-B078-B525DF43067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4149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6D87FC1-495C-4930-8DA5-812D2CB7056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90C8E58-9AB6-46DC-B078-B525DF43067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341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None/>
        <a:defRPr sz="2400" kern="1200" baseline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400" i="1" kern="1200" baseline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400" kern="1200" baseline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400" i="1" kern="1200" baseline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400" kern="1200" baseline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2.emf"/><Relationship Id="rId4" Type="http://schemas.openxmlformats.org/officeDocument/2006/relationships/customXml" Target="../ink/ink2.xml"/><Relationship Id="rId9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emf"/><Relationship Id="rId4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269" y="136688"/>
            <a:ext cx="11203759" cy="6631757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/>
              <a:t>Chapter 4: Test Dimensionality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u="sng" dirty="0" smtClean="0"/>
              <a:t>Example</a:t>
            </a:r>
            <a:r>
              <a:rPr lang="en-US" sz="2800" dirty="0" smtClean="0"/>
              <a:t>: A Personality questionnaire includes six adjectives: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/>
              <a:t>Talkative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/>
              <a:t>Assertive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/>
              <a:t>Imaginative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/>
              <a:t>Creative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/>
              <a:t>Outgoing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/>
              <a:t>Intellectual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/>
              <a:t>Does this questionnaire measure  six separate facets of personality, or does it measure a single construct? If so, what is the construct?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/>
              <a:t>What do these adjectives have on common as a psychological dimension?</a:t>
            </a:r>
            <a:endParaRPr lang="en-US" sz="2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70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269" y="136688"/>
            <a:ext cx="11203759" cy="6631757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Examining the Dimensionality of a Test</a:t>
            </a:r>
          </a:p>
          <a:p>
            <a:endParaRPr lang="en-US" dirty="0" smtClean="0"/>
          </a:p>
          <a:p>
            <a:r>
              <a:rPr lang="en-US" dirty="0" smtClean="0"/>
              <a:t>There are several statistical methodologies to evaluate a test’s dimensionality:</a:t>
            </a:r>
          </a:p>
          <a:p>
            <a:pPr marL="873252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Cluster analysis</a:t>
            </a:r>
          </a:p>
          <a:p>
            <a:pPr marL="873252" lvl="1" indent="-342900">
              <a:buFont typeface="Arial" panose="020B0604020202020204" pitchFamily="34" charset="0"/>
              <a:buChar char="•"/>
            </a:pPr>
            <a:r>
              <a:rPr lang="en-US" i="0" dirty="0" smtClean="0"/>
              <a:t>Multidimensional scaling</a:t>
            </a:r>
          </a:p>
          <a:p>
            <a:pPr marL="873252" lvl="1" indent="-342900">
              <a:buFont typeface="Arial" panose="020B0604020202020204" pitchFamily="34" charset="0"/>
              <a:buChar char="•"/>
            </a:pPr>
            <a:r>
              <a:rPr lang="en-US" i="0" dirty="0" smtClean="0"/>
              <a:t>DIMTEST</a:t>
            </a:r>
          </a:p>
          <a:p>
            <a:pPr marL="873252" lvl="1" indent="-342900">
              <a:buFont typeface="Arial" panose="020B0604020202020204" pitchFamily="34" charset="0"/>
              <a:buChar char="•"/>
            </a:pPr>
            <a:r>
              <a:rPr lang="en-US" i="0" dirty="0" smtClean="0"/>
              <a:t>Factor analysis </a:t>
            </a:r>
            <a:r>
              <a:rPr lang="en-US" i="0" dirty="0" smtClean="0"/>
              <a:t>– </a:t>
            </a:r>
            <a:r>
              <a:rPr lang="en-US" i="0" dirty="0" smtClean="0"/>
              <a:t>most common</a:t>
            </a:r>
          </a:p>
          <a:p>
            <a:pPr lvl="1"/>
            <a:endParaRPr lang="en-US" i="0" dirty="0" smtClean="0"/>
          </a:p>
          <a:p>
            <a:pPr lvl="1"/>
            <a:r>
              <a:rPr lang="en-US" i="0" dirty="0" smtClean="0"/>
              <a:t>Using the </a:t>
            </a:r>
            <a:r>
              <a:rPr lang="en-US" i="0" dirty="0" smtClean="0"/>
              <a:t>EFA (exploratory factor analysis) procedure </a:t>
            </a:r>
            <a:r>
              <a:rPr lang="en-US" i="0" dirty="0" smtClean="0"/>
              <a:t>one can examine all three aspects of test dimensionality:</a:t>
            </a:r>
          </a:p>
          <a:p>
            <a:pPr lvl="1"/>
            <a:endParaRPr lang="en-US" i="0" dirty="0" smtClean="0"/>
          </a:p>
          <a:p>
            <a:pPr marL="987552" lvl="1" indent="-457200">
              <a:buFont typeface="+mj-lt"/>
              <a:buAutoNum type="arabicPeriod"/>
            </a:pPr>
            <a:r>
              <a:rPr lang="en-US" i="0" dirty="0" smtClean="0"/>
              <a:t># underlying dimensions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i="0" dirty="0" smtClean="0"/>
              <a:t>Correlations among dimensions (if more than one dimension)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i="0" dirty="0" smtClean="0"/>
              <a:t>Psychological meaning of dimension(s)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23383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269" y="220771"/>
            <a:ext cx="11203759" cy="6358705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i="0" dirty="0" smtClean="0"/>
              <a:t>Example: EFA for determining test dimensionality</a:t>
            </a:r>
            <a:endParaRPr lang="en-US" u="sng" dirty="0" smtClean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u="sng" dirty="0" smtClean="0"/>
              <a:t>Example</a:t>
            </a:r>
            <a:r>
              <a:rPr lang="en-US" dirty="0" smtClean="0"/>
              <a:t>: Six-item personality assessment test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i="0" dirty="0" smtClean="0"/>
              <a:t>Six adjectives: </a:t>
            </a:r>
            <a:r>
              <a:rPr lang="en-US" i="1" dirty="0" smtClean="0"/>
              <a:t>talkative, assertive, imaginative, creative, outgoing, intellectual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i="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One can construct a survey, where for </a:t>
            </a:r>
            <a:r>
              <a:rPr lang="en-US" i="0" dirty="0" smtClean="0"/>
              <a:t>each </a:t>
            </a:r>
            <a:r>
              <a:rPr lang="en-US" i="0" dirty="0" smtClean="0"/>
              <a:t>adjective participants are asked to consider the degree to whi</a:t>
            </a:r>
            <a:r>
              <a:rPr lang="en-US" dirty="0" smtClean="0"/>
              <a:t>ch it describes their personality</a:t>
            </a:r>
            <a:r>
              <a:rPr lang="en-US" dirty="0"/>
              <a:t> </a:t>
            </a:r>
            <a:r>
              <a:rPr lang="en-US" dirty="0" smtClean="0"/>
              <a:t>using a 5-point Likert scale</a:t>
            </a:r>
            <a:r>
              <a:rPr lang="en-US" dirty="0" smtClean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1 – completely unlike me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2 – somewhat like me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3 – Neither like me nor unlike me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4 - Somewhat like me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5</a:t>
            </a:r>
            <a:r>
              <a:rPr lang="en-US" dirty="0" smtClean="0"/>
              <a:t> </a:t>
            </a:r>
            <a:r>
              <a:rPr lang="en-US" dirty="0" smtClean="0"/>
              <a:t>-  Completely like me</a:t>
            </a: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The questionnaire is administered and data collected on 100 respondents.</a:t>
            </a: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/>
              <a:t>Table 4.1</a:t>
            </a:r>
            <a:r>
              <a:rPr lang="en-US" dirty="0" smtClean="0"/>
              <a:t> - Correlations </a:t>
            </a:r>
            <a:r>
              <a:rPr lang="en-US" dirty="0"/>
              <a:t>among the 5 </a:t>
            </a:r>
            <a:r>
              <a:rPr lang="en-US" dirty="0" smtClean="0"/>
              <a:t>items (hypothetical data)</a:t>
            </a:r>
            <a:endParaRPr lang="en-US" dirty="0"/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922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269" y="136688"/>
            <a:ext cx="11203759" cy="6631757"/>
          </a:xfrm>
        </p:spPr>
        <p:txBody>
          <a:bodyPr>
            <a:normAutofit/>
          </a:bodyPr>
          <a:lstStyle/>
          <a:p>
            <a:r>
              <a:rPr lang="en-US" b="1" dirty="0" smtClean="0"/>
              <a:t>Table 4.1</a:t>
            </a:r>
            <a:r>
              <a:rPr lang="en-US" dirty="0" smtClean="0"/>
              <a:t> p. 82</a:t>
            </a:r>
          </a:p>
          <a:p>
            <a:r>
              <a:rPr lang="en-US" i="0" dirty="0" smtClean="0"/>
              <a:t>Strong correlations: Talkative, assertive, outgoing</a:t>
            </a:r>
          </a:p>
          <a:p>
            <a:r>
              <a:rPr lang="en-US" dirty="0"/>
              <a:t>Strong </a:t>
            </a:r>
            <a:r>
              <a:rPr lang="en-US" dirty="0" smtClean="0"/>
              <a:t>correlations: Imaginative, creative, intellectual</a:t>
            </a:r>
          </a:p>
          <a:p>
            <a:r>
              <a:rPr lang="en-US" dirty="0" smtClean="0"/>
              <a:t>No correlation between the  clusters</a:t>
            </a:r>
          </a:p>
          <a:p>
            <a:endParaRPr lang="en-US" i="0" dirty="0"/>
          </a:p>
          <a:p>
            <a:pPr marL="987552" lvl="1" indent="-457200">
              <a:buFont typeface="+mj-lt"/>
              <a:buAutoNum type="arabicPeriod"/>
            </a:pPr>
            <a:r>
              <a:rPr lang="en-US" i="0" dirty="0"/>
              <a:t># underlying </a:t>
            </a:r>
            <a:r>
              <a:rPr lang="en-US" i="0" dirty="0" smtClean="0"/>
              <a:t>dimensions - 2</a:t>
            </a:r>
            <a:endParaRPr lang="en-US" i="0" dirty="0"/>
          </a:p>
          <a:p>
            <a:pPr marL="987552" lvl="1" indent="-457200">
              <a:buFont typeface="+mj-lt"/>
              <a:buAutoNum type="arabicPeriod"/>
            </a:pPr>
            <a:r>
              <a:rPr lang="en-US" i="0" dirty="0"/>
              <a:t>Correlations among </a:t>
            </a:r>
            <a:r>
              <a:rPr lang="en-US" i="0" dirty="0" smtClean="0"/>
              <a:t>dimensions -- None</a:t>
            </a:r>
            <a:endParaRPr lang="en-US" i="0" dirty="0"/>
          </a:p>
          <a:p>
            <a:pPr marL="987552" lvl="1" indent="-457200">
              <a:buFont typeface="+mj-lt"/>
              <a:buAutoNum type="arabicPeriod"/>
            </a:pPr>
            <a:r>
              <a:rPr lang="en-US" i="0" dirty="0"/>
              <a:t>Psychometric meaning of dimension(s</a:t>
            </a:r>
            <a:r>
              <a:rPr lang="en-US" i="0" dirty="0" smtClean="0"/>
              <a:t>) –</a:t>
            </a:r>
          </a:p>
          <a:p>
            <a:pPr lvl="2"/>
            <a:r>
              <a:rPr lang="en-US" i="0" dirty="0" smtClean="0"/>
              <a:t> “extraversion” &amp; “openness to experience”</a:t>
            </a:r>
            <a:endParaRPr lang="en-US" i="0" dirty="0"/>
          </a:p>
          <a:p>
            <a:endParaRPr lang="en-US" i="0" dirty="0"/>
          </a:p>
          <a:p>
            <a:r>
              <a:rPr lang="en-US" i="0" dirty="0" smtClean="0"/>
              <a:t>Real data – many more variables and not so clear-cut patterns</a:t>
            </a:r>
          </a:p>
          <a:p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369344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269" y="136688"/>
            <a:ext cx="11203759" cy="6631757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Is this a unidimensional test? Or Are there two dimensions underlying these items?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marL="231775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i="0" dirty="0" smtClean="0"/>
              <a:t>One could argue that there are two dimensions:</a:t>
            </a:r>
          </a:p>
          <a:p>
            <a:pPr marL="231775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i="0" dirty="0" smtClean="0"/>
          </a:p>
          <a:p>
            <a:pPr marL="231775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Talkative, Assertive,  &amp; Outgoing – “extraversion”</a:t>
            </a:r>
          </a:p>
          <a:p>
            <a:pPr marL="231775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Imaginative, Creative, Intellectual – “openness to experience”</a:t>
            </a:r>
          </a:p>
          <a:p>
            <a:pPr marL="231775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231775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i="0" dirty="0" smtClean="0"/>
              <a:t>Some may even argue for three dimensions, depending on one’s perspective, </a:t>
            </a:r>
          </a:p>
          <a:p>
            <a:pPr marL="231775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i="0" dirty="0" smtClean="0"/>
          </a:p>
          <a:p>
            <a:pPr marL="231775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i="0" dirty="0" smtClean="0"/>
              <a:t>This example illustrates issues in assessing test dimensionality.</a:t>
            </a:r>
          </a:p>
          <a:p>
            <a:pPr marL="231775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i="0" dirty="0"/>
          </a:p>
          <a:p>
            <a:pPr marL="231775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i="0" dirty="0" smtClean="0"/>
              <a:t>Test dimensionality is a fundamental consideration in test development, evaluation, &amp; use and interpretation. </a:t>
            </a:r>
          </a:p>
          <a:p>
            <a:pPr marL="231775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i="0" dirty="0"/>
          </a:p>
          <a:p>
            <a:pPr marL="231775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i="0" dirty="0" smtClean="0"/>
          </a:p>
          <a:p>
            <a:pPr marL="231775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i="0" dirty="0" smtClean="0"/>
              <a:t>FA can be used to empirically determine the underlying dimensionality of test items. </a:t>
            </a:r>
            <a:endParaRPr lang="en-US" i="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i="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52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269" y="136688"/>
            <a:ext cx="11203759" cy="6631757"/>
          </a:xfrm>
        </p:spPr>
        <p:txBody>
          <a:bodyPr>
            <a:normAutofit/>
          </a:bodyPr>
          <a:lstStyle/>
          <a:p>
            <a:r>
              <a:rPr lang="en-US" dirty="0" smtClean="0"/>
              <a:t>Generally, test scores are presumed to reflect one psychological trait or attribute, and a score on the test indicates the amount of trait – one dimension.</a:t>
            </a:r>
          </a:p>
          <a:p>
            <a:endParaRPr lang="en-US" dirty="0" smtClean="0"/>
          </a:p>
          <a:p>
            <a:r>
              <a:rPr lang="en-US" dirty="0" smtClean="0"/>
              <a:t>However, a test may include items that reflect more than one psychological trait. </a:t>
            </a:r>
          </a:p>
          <a:p>
            <a:endParaRPr lang="en-US" dirty="0" smtClean="0"/>
          </a:p>
          <a:p>
            <a:r>
              <a:rPr lang="en-US" dirty="0" smtClean="0"/>
              <a:t>Three questions of importance in assessing test dimensionality:</a:t>
            </a:r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How many dimensions underlie test item responses?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If there are more than one dimension, are these dimensions correlated?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What are the psychological attributes reflected in test dimensionality?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95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269" y="136688"/>
            <a:ext cx="11203759" cy="6631757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b="1" dirty="0" smtClean="0"/>
              <a:t>Unidimensional Tests</a:t>
            </a:r>
            <a:r>
              <a:rPr lang="en-US" sz="2600" dirty="0" smtClean="0"/>
              <a:t>: Item responses on a test are driven by only one psychological attribute. </a:t>
            </a:r>
            <a:endParaRPr lang="en-US" sz="2600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sz="2600" u="sng" dirty="0" smtClean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u="sng" dirty="0" smtClean="0"/>
              <a:t>Example</a:t>
            </a:r>
            <a:r>
              <a:rPr lang="en-US" sz="2600" dirty="0" smtClean="0"/>
              <a:t>: Geometry test.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 smtClean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/>
              <a:t>The number correct score is a measure of “knowledge of geometry”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 smtClean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/>
              <a:t>This makes sense only if response to test items require the knowledge of only geometry.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 smtClean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/>
              <a:t>If vocabulary knowledge or algebra knowledge is required to correctly respond to these items, then it is no longer unidimensional.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 smtClean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/>
              <a:t>Unidimensional test have the property of </a:t>
            </a:r>
            <a:r>
              <a:rPr lang="en-US" sz="2600" i="1" dirty="0" smtClean="0"/>
              <a:t>conceptual homogeneity</a:t>
            </a:r>
            <a:r>
              <a:rPr lang="en-US" sz="2600" dirty="0" smtClean="0"/>
              <a:t>.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 smtClean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total score </a:t>
            </a:r>
            <a:r>
              <a:rPr lang="en-US" sz="2600" dirty="0" smtClean="0"/>
              <a:t>- </a:t>
            </a:r>
            <a:r>
              <a:rPr lang="en-US" sz="2600" dirty="0" smtClean="0"/>
              <a:t>reflects </a:t>
            </a:r>
            <a:r>
              <a:rPr lang="en-US" sz="2600" dirty="0" smtClean="0"/>
              <a:t>the </a:t>
            </a:r>
            <a:r>
              <a:rPr lang="en-US" sz="2600" dirty="0" smtClean="0"/>
              <a:t>psychological </a:t>
            </a:r>
            <a:r>
              <a:rPr lang="en-US" sz="2600" dirty="0" smtClean="0"/>
              <a:t>attribute driving the </a:t>
            </a:r>
            <a:r>
              <a:rPr lang="en-US" sz="2600" dirty="0" smtClean="0"/>
              <a:t>responses.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92336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269" y="136688"/>
            <a:ext cx="11203759" cy="6631757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Multidimensional Tests with Correlated Dimensions</a:t>
            </a:r>
          </a:p>
          <a:p>
            <a:endParaRPr lang="en-US" dirty="0" smtClean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Examples: IQ tests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	</a:t>
            </a:r>
            <a:r>
              <a:rPr lang="en-US" dirty="0" smtClean="0"/>
              <a:t>Wechsler Intelligence Scale for Children (WISC-IV)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	</a:t>
            </a:r>
            <a:r>
              <a:rPr lang="en-US" dirty="0" smtClean="0"/>
              <a:t>Stanford-</a:t>
            </a:r>
            <a:r>
              <a:rPr lang="en-US" dirty="0" err="1" smtClean="0"/>
              <a:t>Binet</a:t>
            </a:r>
            <a:r>
              <a:rPr lang="en-US" dirty="0" smtClean="0"/>
              <a:t> (SB5)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They contain subtests (groups of items) that reflect different facets of intelligence.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SB5 has five subtests:	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	</a:t>
            </a:r>
            <a:r>
              <a:rPr lang="en-US" dirty="0" smtClean="0"/>
              <a:t>fluid reasoning (FR)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	</a:t>
            </a:r>
            <a:r>
              <a:rPr lang="en-US" dirty="0" smtClean="0"/>
              <a:t>general knowledge (GK)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	</a:t>
            </a:r>
            <a:r>
              <a:rPr lang="en-US" dirty="0" smtClean="0"/>
              <a:t>quantitative processing ability (QP)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	</a:t>
            </a:r>
            <a:r>
              <a:rPr lang="en-US" dirty="0" smtClean="0"/>
              <a:t>visual-spatial </a:t>
            </a:r>
            <a:r>
              <a:rPr lang="en-US" dirty="0"/>
              <a:t>processing </a:t>
            </a:r>
            <a:r>
              <a:rPr lang="en-US" dirty="0" smtClean="0"/>
              <a:t>ability (VS)</a:t>
            </a:r>
            <a:endParaRPr lang="en-US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	working memory (WM)</a:t>
            </a:r>
            <a:endParaRPr lang="en-US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Research has shown that these subtests are correlated with each other.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960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3227899" y="23043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/>
              <a:t>Path Diagram</a:t>
            </a:r>
          </a:p>
          <a:p>
            <a:pPr algn="ctr"/>
            <a:r>
              <a:rPr lang="en-US" b="1" dirty="0"/>
              <a:t>Multidimensional Test with Uncorrelated constructs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4"/>
            <a:endCxn id="3" idx="0"/>
          </p:cNvCxnSpPr>
          <p:nvPr/>
        </p:nvCxnSpPr>
        <p:spPr>
          <a:xfrm flipH="1">
            <a:off x="2462710" y="2335577"/>
            <a:ext cx="3662669" cy="1350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1608904" y="1751683"/>
            <a:ext cx="9076204" cy="3204888"/>
            <a:chOff x="1608904" y="1751683"/>
            <a:chExt cx="9076204" cy="3204888"/>
          </a:xfrm>
        </p:grpSpPr>
        <p:grpSp>
          <p:nvGrpSpPr>
            <p:cNvPr id="32" name="Group 31"/>
            <p:cNvGrpSpPr/>
            <p:nvPr/>
          </p:nvGrpSpPr>
          <p:grpSpPr>
            <a:xfrm>
              <a:off x="1608904" y="3686428"/>
              <a:ext cx="9076204" cy="1270143"/>
              <a:chOff x="1498735" y="2749994"/>
              <a:chExt cx="9076204" cy="1270143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1498735" y="2749994"/>
                <a:ext cx="1432192" cy="1270143"/>
                <a:chOff x="1565462" y="3108850"/>
                <a:chExt cx="1432192" cy="1270143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1962068" y="3108850"/>
                  <a:ext cx="914400" cy="51318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" name="Straight Arrow Connector 3"/>
                <p:cNvCxnSpPr>
                  <a:stCxn id="3" idx="4"/>
                </p:cNvCxnSpPr>
                <p:nvPr/>
              </p:nvCxnSpPr>
              <p:spPr>
                <a:xfrm flipH="1">
                  <a:off x="1565462" y="3622033"/>
                  <a:ext cx="853806" cy="679842"/>
                </a:xfrm>
                <a:prstGeom prst="straightConnector1">
                  <a:avLst/>
                </a:prstGeom>
                <a:noFill/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Straight Arrow Connector 4"/>
                <p:cNvCxnSpPr>
                  <a:stCxn id="3" idx="4"/>
                </p:cNvCxnSpPr>
                <p:nvPr/>
              </p:nvCxnSpPr>
              <p:spPr>
                <a:xfrm flipH="1">
                  <a:off x="2193422" y="3622033"/>
                  <a:ext cx="225846" cy="756960"/>
                </a:xfrm>
                <a:prstGeom prst="straightConnector1">
                  <a:avLst/>
                </a:prstGeom>
                <a:noFill/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/>
                <p:cNvCxnSpPr>
                  <a:stCxn id="3" idx="4"/>
                </p:cNvCxnSpPr>
                <p:nvPr/>
              </p:nvCxnSpPr>
              <p:spPr>
                <a:xfrm>
                  <a:off x="2419268" y="3622033"/>
                  <a:ext cx="104660" cy="679842"/>
                </a:xfrm>
                <a:prstGeom prst="straightConnector1">
                  <a:avLst/>
                </a:prstGeom>
                <a:noFill/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/>
                <p:cNvCxnSpPr>
                  <a:stCxn id="3" idx="4"/>
                </p:cNvCxnSpPr>
                <p:nvPr/>
              </p:nvCxnSpPr>
              <p:spPr>
                <a:xfrm>
                  <a:off x="2419268" y="3622033"/>
                  <a:ext cx="578386" cy="602724"/>
                </a:xfrm>
                <a:prstGeom prst="straightConnector1">
                  <a:avLst/>
                </a:prstGeom>
                <a:noFill/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/>
              <p:cNvGrpSpPr/>
              <p:nvPr/>
            </p:nvGrpSpPr>
            <p:grpSpPr>
              <a:xfrm>
                <a:off x="5132900" y="2749994"/>
                <a:ext cx="1432192" cy="1270143"/>
                <a:chOff x="1565462" y="3108850"/>
                <a:chExt cx="1432192" cy="1270143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962068" y="3108850"/>
                  <a:ext cx="914400" cy="51318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" name="Straight Arrow Connector 9"/>
                <p:cNvCxnSpPr>
                  <a:stCxn id="9" idx="4"/>
                </p:cNvCxnSpPr>
                <p:nvPr/>
              </p:nvCxnSpPr>
              <p:spPr>
                <a:xfrm flipH="1">
                  <a:off x="1565462" y="3622033"/>
                  <a:ext cx="853806" cy="679842"/>
                </a:xfrm>
                <a:prstGeom prst="straightConnector1">
                  <a:avLst/>
                </a:prstGeom>
                <a:noFill/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/>
                <p:cNvCxnSpPr>
                  <a:stCxn id="9" idx="4"/>
                </p:cNvCxnSpPr>
                <p:nvPr/>
              </p:nvCxnSpPr>
              <p:spPr>
                <a:xfrm flipH="1">
                  <a:off x="2193422" y="3622033"/>
                  <a:ext cx="225846" cy="756960"/>
                </a:xfrm>
                <a:prstGeom prst="straightConnector1">
                  <a:avLst/>
                </a:prstGeom>
                <a:noFill/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>
                  <a:stCxn id="9" idx="4"/>
                </p:cNvCxnSpPr>
                <p:nvPr/>
              </p:nvCxnSpPr>
              <p:spPr>
                <a:xfrm>
                  <a:off x="2419268" y="3622033"/>
                  <a:ext cx="104660" cy="679842"/>
                </a:xfrm>
                <a:prstGeom prst="straightConnector1">
                  <a:avLst/>
                </a:prstGeom>
                <a:noFill/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>
                  <a:stCxn id="9" idx="4"/>
                </p:cNvCxnSpPr>
                <p:nvPr/>
              </p:nvCxnSpPr>
              <p:spPr>
                <a:xfrm>
                  <a:off x="2419268" y="3622033"/>
                  <a:ext cx="578386" cy="602724"/>
                </a:xfrm>
                <a:prstGeom prst="straightConnector1">
                  <a:avLst/>
                </a:prstGeom>
                <a:noFill/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13"/>
              <p:cNvGrpSpPr/>
              <p:nvPr/>
            </p:nvGrpSpPr>
            <p:grpSpPr>
              <a:xfrm>
                <a:off x="9142747" y="2749994"/>
                <a:ext cx="1432192" cy="1270143"/>
                <a:chOff x="1565462" y="3108850"/>
                <a:chExt cx="1432192" cy="1270143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1962068" y="3108850"/>
                  <a:ext cx="914400" cy="51318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Arrow Connector 15"/>
                <p:cNvCxnSpPr>
                  <a:stCxn id="15" idx="4"/>
                </p:cNvCxnSpPr>
                <p:nvPr/>
              </p:nvCxnSpPr>
              <p:spPr>
                <a:xfrm flipH="1">
                  <a:off x="1565462" y="3622033"/>
                  <a:ext cx="853806" cy="679842"/>
                </a:xfrm>
                <a:prstGeom prst="straightConnector1">
                  <a:avLst/>
                </a:prstGeom>
                <a:noFill/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stCxn id="15" idx="4"/>
                </p:cNvCxnSpPr>
                <p:nvPr/>
              </p:nvCxnSpPr>
              <p:spPr>
                <a:xfrm flipH="1">
                  <a:off x="2193422" y="3622033"/>
                  <a:ext cx="225846" cy="756960"/>
                </a:xfrm>
                <a:prstGeom prst="straightConnector1">
                  <a:avLst/>
                </a:prstGeom>
                <a:noFill/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>
                  <a:stCxn id="15" idx="4"/>
                </p:cNvCxnSpPr>
                <p:nvPr/>
              </p:nvCxnSpPr>
              <p:spPr>
                <a:xfrm>
                  <a:off x="2419268" y="3622033"/>
                  <a:ext cx="104660" cy="679842"/>
                </a:xfrm>
                <a:prstGeom prst="straightConnector1">
                  <a:avLst/>
                </a:prstGeom>
                <a:noFill/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>
                  <a:stCxn id="15" idx="4"/>
                </p:cNvCxnSpPr>
                <p:nvPr/>
              </p:nvCxnSpPr>
              <p:spPr>
                <a:xfrm>
                  <a:off x="2419268" y="3622033"/>
                  <a:ext cx="578386" cy="602724"/>
                </a:xfrm>
                <a:prstGeom prst="straightConnector1">
                  <a:avLst/>
                </a:prstGeom>
                <a:noFill/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7132169" y="2749994"/>
                <a:ext cx="1432192" cy="1270143"/>
                <a:chOff x="1565462" y="3108850"/>
                <a:chExt cx="1432192" cy="1270143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1962068" y="3108850"/>
                  <a:ext cx="914400" cy="51318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" name="Straight Arrow Connector 21"/>
                <p:cNvCxnSpPr>
                  <a:stCxn id="21" idx="4"/>
                </p:cNvCxnSpPr>
                <p:nvPr/>
              </p:nvCxnSpPr>
              <p:spPr>
                <a:xfrm flipH="1">
                  <a:off x="1565462" y="3622033"/>
                  <a:ext cx="853806" cy="679842"/>
                </a:xfrm>
                <a:prstGeom prst="straightConnector1">
                  <a:avLst/>
                </a:prstGeom>
                <a:noFill/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>
                  <a:stCxn id="21" idx="4"/>
                </p:cNvCxnSpPr>
                <p:nvPr/>
              </p:nvCxnSpPr>
              <p:spPr>
                <a:xfrm flipH="1">
                  <a:off x="2193422" y="3622033"/>
                  <a:ext cx="225846" cy="756960"/>
                </a:xfrm>
                <a:prstGeom prst="straightConnector1">
                  <a:avLst/>
                </a:prstGeom>
                <a:noFill/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>
                  <a:stCxn id="21" idx="4"/>
                </p:cNvCxnSpPr>
                <p:nvPr/>
              </p:nvCxnSpPr>
              <p:spPr>
                <a:xfrm>
                  <a:off x="2419268" y="3622033"/>
                  <a:ext cx="104660" cy="679842"/>
                </a:xfrm>
                <a:prstGeom prst="straightConnector1">
                  <a:avLst/>
                </a:prstGeom>
                <a:noFill/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>
                  <a:stCxn id="21" idx="4"/>
                </p:cNvCxnSpPr>
                <p:nvPr/>
              </p:nvCxnSpPr>
              <p:spPr>
                <a:xfrm>
                  <a:off x="2419268" y="3622033"/>
                  <a:ext cx="578386" cy="602724"/>
                </a:xfrm>
                <a:prstGeom prst="straightConnector1">
                  <a:avLst/>
                </a:prstGeom>
                <a:noFill/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/>
              <p:cNvGrpSpPr/>
              <p:nvPr/>
            </p:nvGrpSpPr>
            <p:grpSpPr>
              <a:xfrm>
                <a:off x="3299700" y="2749994"/>
                <a:ext cx="1432192" cy="1270143"/>
                <a:chOff x="1565462" y="3108850"/>
                <a:chExt cx="1432192" cy="1270143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962068" y="3108850"/>
                  <a:ext cx="914400" cy="51318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" name="Straight Arrow Connector 27"/>
                <p:cNvCxnSpPr>
                  <a:stCxn id="27" idx="4"/>
                </p:cNvCxnSpPr>
                <p:nvPr/>
              </p:nvCxnSpPr>
              <p:spPr>
                <a:xfrm flipH="1">
                  <a:off x="1565462" y="3622033"/>
                  <a:ext cx="853806" cy="679842"/>
                </a:xfrm>
                <a:prstGeom prst="straightConnector1">
                  <a:avLst/>
                </a:prstGeom>
                <a:noFill/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>
                  <a:stCxn id="27" idx="4"/>
                </p:cNvCxnSpPr>
                <p:nvPr/>
              </p:nvCxnSpPr>
              <p:spPr>
                <a:xfrm flipH="1">
                  <a:off x="2193422" y="3622033"/>
                  <a:ext cx="225846" cy="756960"/>
                </a:xfrm>
                <a:prstGeom prst="straightConnector1">
                  <a:avLst/>
                </a:prstGeom>
                <a:noFill/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>
                  <a:stCxn id="27" idx="4"/>
                </p:cNvCxnSpPr>
                <p:nvPr/>
              </p:nvCxnSpPr>
              <p:spPr>
                <a:xfrm>
                  <a:off x="2419268" y="3622033"/>
                  <a:ext cx="104660" cy="679842"/>
                </a:xfrm>
                <a:prstGeom prst="straightConnector1">
                  <a:avLst/>
                </a:prstGeom>
                <a:noFill/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>
                  <a:stCxn id="27" idx="4"/>
                </p:cNvCxnSpPr>
                <p:nvPr/>
              </p:nvCxnSpPr>
              <p:spPr>
                <a:xfrm>
                  <a:off x="2419268" y="3622033"/>
                  <a:ext cx="578386" cy="602724"/>
                </a:xfrm>
                <a:prstGeom prst="straightConnector1">
                  <a:avLst/>
                </a:prstGeom>
                <a:noFill/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4" name="Oval 33"/>
            <p:cNvSpPr/>
            <p:nvPr/>
          </p:nvSpPr>
          <p:spPr>
            <a:xfrm>
              <a:off x="5387249" y="1751683"/>
              <a:ext cx="1476260" cy="58389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4" idx="4"/>
              <a:endCxn id="27" idx="0"/>
            </p:cNvCxnSpPr>
            <p:nvPr/>
          </p:nvCxnSpPr>
          <p:spPr>
            <a:xfrm flipH="1">
              <a:off x="4263675" y="2335577"/>
              <a:ext cx="1861704" cy="1350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4" idx="4"/>
              <a:endCxn id="9" idx="0"/>
            </p:cNvCxnSpPr>
            <p:nvPr/>
          </p:nvCxnSpPr>
          <p:spPr>
            <a:xfrm flipH="1">
              <a:off x="6096875" y="2335577"/>
              <a:ext cx="28504" cy="1350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4" idx="4"/>
              <a:endCxn id="21" idx="0"/>
            </p:cNvCxnSpPr>
            <p:nvPr/>
          </p:nvCxnSpPr>
          <p:spPr>
            <a:xfrm>
              <a:off x="6125379" y="2335577"/>
              <a:ext cx="1970765" cy="1350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4" idx="4"/>
              <a:endCxn id="15" idx="0"/>
            </p:cNvCxnSpPr>
            <p:nvPr/>
          </p:nvCxnSpPr>
          <p:spPr>
            <a:xfrm>
              <a:off x="6125379" y="2335577"/>
              <a:ext cx="3981343" cy="1350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9" name="Ink 38"/>
              <p14:cNvContentPartPr/>
              <p14:nvPr/>
            </p14:nvContentPartPr>
            <p14:xfrm>
              <a:off x="2200200" y="3797460"/>
              <a:ext cx="8139960" cy="29484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3360" y="3788460"/>
                <a:ext cx="815688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7" name="Ink 36"/>
              <p14:cNvContentPartPr/>
              <p14:nvPr/>
            </p14:nvContentPartPr>
            <p14:xfrm>
              <a:off x="8847240" y="4936860"/>
              <a:ext cx="1186920" cy="31284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41120" y="4927500"/>
                <a:ext cx="120528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5" name="Ink 124"/>
              <p14:cNvContentPartPr/>
              <p14:nvPr/>
            </p14:nvContentPartPr>
            <p14:xfrm>
              <a:off x="1292640" y="4919220"/>
              <a:ext cx="6698160" cy="361440"/>
            </p14:xfrm>
          </p:contentPart>
        </mc:Choice>
        <mc:Fallback xmlns="">
          <p:pic>
            <p:nvPicPr>
              <p:cNvPr id="125" name="Ink 12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83640" y="4907700"/>
                <a:ext cx="672012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3" name="Ink 42"/>
              <p14:cNvContentPartPr/>
              <p14:nvPr/>
            </p14:nvContentPartPr>
            <p14:xfrm>
              <a:off x="5746200" y="1876500"/>
              <a:ext cx="676440" cy="32292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37200" y="1868580"/>
                <a:ext cx="695160" cy="33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660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269" y="136688"/>
            <a:ext cx="11203759" cy="66317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/>
              <a:t>Scoring multidimensional tests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Multidimensional tests can be scored in a variety of ways.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Typically</a:t>
            </a:r>
            <a:r>
              <a:rPr lang="en-US" dirty="0"/>
              <a:t>, each subtest has its own score; and a total score, combining all subtest scores</a:t>
            </a:r>
            <a:r>
              <a:rPr lang="en-US" dirty="0" smtClean="0"/>
              <a:t>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/>
              <a:t>Test use</a:t>
            </a:r>
            <a:r>
              <a:rPr lang="en-US" dirty="0" smtClean="0"/>
              <a:t>: can use any or all of the subtest scores depending upon the situation, and the total score.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Total score reflects the higher order factor underlying several unidimensional attributes, in this case, General Intelligence.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16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269" y="136688"/>
            <a:ext cx="11203759" cy="6631757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Multidimensional Tests with </a:t>
            </a:r>
            <a:r>
              <a:rPr lang="en-US" b="1" dirty="0" smtClean="0"/>
              <a:t>Uncorrelated Dimensions</a:t>
            </a:r>
            <a:endParaRPr lang="en-US" b="1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Neo Five Factor Inventory (NEO-FFI) Personality test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marL="873252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	</a:t>
            </a:r>
            <a:r>
              <a:rPr lang="en-US" dirty="0" smtClean="0"/>
              <a:t>60 items</a:t>
            </a:r>
          </a:p>
          <a:p>
            <a:pPr marL="873252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	</a:t>
            </a:r>
            <a:r>
              <a:rPr lang="en-US" dirty="0" smtClean="0"/>
              <a:t>5 dimensions (relatively independent personality attributes)</a:t>
            </a:r>
          </a:p>
          <a:p>
            <a:pPr marL="873252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	</a:t>
            </a:r>
            <a:r>
              <a:rPr lang="en-US" dirty="0" smtClean="0"/>
              <a:t>no higher order factor assumed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Scoring:	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	</a:t>
            </a:r>
            <a:r>
              <a:rPr lang="en-US" dirty="0" smtClean="0"/>
              <a:t>5 scores, one for each dimension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	each score treated as unidimensional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	</a:t>
            </a:r>
            <a:r>
              <a:rPr lang="en-US" dirty="0" smtClean="0"/>
              <a:t>No total score computed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algn="ctr"/>
            <a:r>
              <a:rPr lang="en-US" b="1" dirty="0" smtClean="0"/>
              <a:t>Psychological </a:t>
            </a:r>
            <a:r>
              <a:rPr lang="en-US" b="1" dirty="0"/>
              <a:t>Meaning of Test Dimension</a:t>
            </a:r>
          </a:p>
          <a:p>
            <a:r>
              <a:rPr lang="en-US" dirty="0"/>
              <a:t>In the process of test construction and determining dimensionality, the third important component is understanding the psychological meaning of each dimension. </a:t>
            </a:r>
          </a:p>
        </p:txBody>
      </p:sp>
    </p:spTree>
    <p:extLst>
      <p:ext uri="{BB962C8B-B14F-4D97-AF65-F5344CB8AC3E}">
        <p14:creationId xmlns:p14="http://schemas.microsoft.com/office/powerpoint/2010/main" val="342134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1608904" y="3686428"/>
            <a:ext cx="9076204" cy="1270143"/>
            <a:chOff x="1498735" y="2749994"/>
            <a:chExt cx="9076204" cy="1270143"/>
          </a:xfrm>
        </p:grpSpPr>
        <p:grpSp>
          <p:nvGrpSpPr>
            <p:cNvPr id="2" name="Group 1"/>
            <p:cNvGrpSpPr/>
            <p:nvPr/>
          </p:nvGrpSpPr>
          <p:grpSpPr>
            <a:xfrm>
              <a:off x="1498735" y="2749994"/>
              <a:ext cx="1432192" cy="1270143"/>
              <a:chOff x="1565462" y="3108850"/>
              <a:chExt cx="1432192" cy="1270143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1962068" y="3108850"/>
                <a:ext cx="914400" cy="51318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" name="Straight Arrow Connector 3"/>
              <p:cNvCxnSpPr>
                <a:stCxn id="3" idx="4"/>
              </p:cNvCxnSpPr>
              <p:nvPr/>
            </p:nvCxnSpPr>
            <p:spPr>
              <a:xfrm flipH="1">
                <a:off x="1565462" y="3622033"/>
                <a:ext cx="853806" cy="679842"/>
              </a:xfrm>
              <a:prstGeom prst="straightConnector1">
                <a:avLst/>
              </a:prstGeom>
              <a:no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/>
              <p:cNvCxnSpPr>
                <a:stCxn id="3" idx="4"/>
              </p:cNvCxnSpPr>
              <p:nvPr/>
            </p:nvCxnSpPr>
            <p:spPr>
              <a:xfrm flipH="1">
                <a:off x="2193422" y="3622033"/>
                <a:ext cx="225846" cy="756960"/>
              </a:xfrm>
              <a:prstGeom prst="straightConnector1">
                <a:avLst/>
              </a:prstGeom>
              <a:no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>
                <a:stCxn id="3" idx="4"/>
              </p:cNvCxnSpPr>
              <p:nvPr/>
            </p:nvCxnSpPr>
            <p:spPr>
              <a:xfrm>
                <a:off x="2419268" y="3622033"/>
                <a:ext cx="104660" cy="679842"/>
              </a:xfrm>
              <a:prstGeom prst="straightConnector1">
                <a:avLst/>
              </a:prstGeom>
              <a:no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>
                <a:stCxn id="3" idx="4"/>
              </p:cNvCxnSpPr>
              <p:nvPr/>
            </p:nvCxnSpPr>
            <p:spPr>
              <a:xfrm>
                <a:off x="2419268" y="3622033"/>
                <a:ext cx="578386" cy="602724"/>
              </a:xfrm>
              <a:prstGeom prst="straightConnector1">
                <a:avLst/>
              </a:prstGeom>
              <a:no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5132900" y="2749994"/>
              <a:ext cx="1432192" cy="1270143"/>
              <a:chOff x="1565462" y="3108850"/>
              <a:chExt cx="1432192" cy="127014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1962068" y="3108850"/>
                <a:ext cx="914400" cy="51318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Arrow Connector 9"/>
              <p:cNvCxnSpPr>
                <a:stCxn id="9" idx="4"/>
              </p:cNvCxnSpPr>
              <p:nvPr/>
            </p:nvCxnSpPr>
            <p:spPr>
              <a:xfrm flipH="1">
                <a:off x="1565462" y="3622033"/>
                <a:ext cx="853806" cy="679842"/>
              </a:xfrm>
              <a:prstGeom prst="straightConnector1">
                <a:avLst/>
              </a:prstGeom>
              <a:no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9" idx="4"/>
              </p:cNvCxnSpPr>
              <p:nvPr/>
            </p:nvCxnSpPr>
            <p:spPr>
              <a:xfrm flipH="1">
                <a:off x="2193422" y="3622033"/>
                <a:ext cx="225846" cy="756960"/>
              </a:xfrm>
              <a:prstGeom prst="straightConnector1">
                <a:avLst/>
              </a:prstGeom>
              <a:no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9" idx="4"/>
              </p:cNvCxnSpPr>
              <p:nvPr/>
            </p:nvCxnSpPr>
            <p:spPr>
              <a:xfrm>
                <a:off x="2419268" y="3622033"/>
                <a:ext cx="104660" cy="679842"/>
              </a:xfrm>
              <a:prstGeom prst="straightConnector1">
                <a:avLst/>
              </a:prstGeom>
              <a:no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9" idx="4"/>
              </p:cNvCxnSpPr>
              <p:nvPr/>
            </p:nvCxnSpPr>
            <p:spPr>
              <a:xfrm>
                <a:off x="2419268" y="3622033"/>
                <a:ext cx="578386" cy="602724"/>
              </a:xfrm>
              <a:prstGeom prst="straightConnector1">
                <a:avLst/>
              </a:prstGeom>
              <a:no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9142747" y="2749994"/>
              <a:ext cx="1432192" cy="1270143"/>
              <a:chOff x="1565462" y="3108850"/>
              <a:chExt cx="1432192" cy="1270143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1962068" y="3108850"/>
                <a:ext cx="914400" cy="51318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Arrow Connector 15"/>
              <p:cNvCxnSpPr>
                <a:stCxn id="15" idx="4"/>
              </p:cNvCxnSpPr>
              <p:nvPr/>
            </p:nvCxnSpPr>
            <p:spPr>
              <a:xfrm flipH="1">
                <a:off x="1565462" y="3622033"/>
                <a:ext cx="853806" cy="679842"/>
              </a:xfrm>
              <a:prstGeom prst="straightConnector1">
                <a:avLst/>
              </a:prstGeom>
              <a:no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15" idx="4"/>
              </p:cNvCxnSpPr>
              <p:nvPr/>
            </p:nvCxnSpPr>
            <p:spPr>
              <a:xfrm flipH="1">
                <a:off x="2193422" y="3622033"/>
                <a:ext cx="225846" cy="756960"/>
              </a:xfrm>
              <a:prstGeom prst="straightConnector1">
                <a:avLst/>
              </a:prstGeom>
              <a:no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15" idx="4"/>
              </p:cNvCxnSpPr>
              <p:nvPr/>
            </p:nvCxnSpPr>
            <p:spPr>
              <a:xfrm>
                <a:off x="2419268" y="3622033"/>
                <a:ext cx="104660" cy="679842"/>
              </a:xfrm>
              <a:prstGeom prst="straightConnector1">
                <a:avLst/>
              </a:prstGeom>
              <a:no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15" idx="4"/>
              </p:cNvCxnSpPr>
              <p:nvPr/>
            </p:nvCxnSpPr>
            <p:spPr>
              <a:xfrm>
                <a:off x="2419268" y="3622033"/>
                <a:ext cx="578386" cy="602724"/>
              </a:xfrm>
              <a:prstGeom prst="straightConnector1">
                <a:avLst/>
              </a:prstGeom>
              <a:no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7132169" y="2749994"/>
              <a:ext cx="1432192" cy="1270143"/>
              <a:chOff x="1565462" y="3108850"/>
              <a:chExt cx="1432192" cy="1270143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1962068" y="3108850"/>
                <a:ext cx="914400" cy="51318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1565462" y="3622033"/>
                <a:ext cx="853806" cy="679842"/>
              </a:xfrm>
              <a:prstGeom prst="straightConnector1">
                <a:avLst/>
              </a:prstGeom>
              <a:no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21" idx="4"/>
              </p:cNvCxnSpPr>
              <p:nvPr/>
            </p:nvCxnSpPr>
            <p:spPr>
              <a:xfrm flipH="1">
                <a:off x="2193422" y="3622033"/>
                <a:ext cx="225846" cy="756960"/>
              </a:xfrm>
              <a:prstGeom prst="straightConnector1">
                <a:avLst/>
              </a:prstGeom>
              <a:no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21" idx="4"/>
              </p:cNvCxnSpPr>
              <p:nvPr/>
            </p:nvCxnSpPr>
            <p:spPr>
              <a:xfrm>
                <a:off x="2419268" y="3622033"/>
                <a:ext cx="104660" cy="679842"/>
              </a:xfrm>
              <a:prstGeom prst="straightConnector1">
                <a:avLst/>
              </a:prstGeom>
              <a:no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21" idx="4"/>
              </p:cNvCxnSpPr>
              <p:nvPr/>
            </p:nvCxnSpPr>
            <p:spPr>
              <a:xfrm>
                <a:off x="2419268" y="3622033"/>
                <a:ext cx="578386" cy="602724"/>
              </a:xfrm>
              <a:prstGeom prst="straightConnector1">
                <a:avLst/>
              </a:prstGeom>
              <a:no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>
              <a:off x="3299700" y="2749994"/>
              <a:ext cx="1432192" cy="1270143"/>
              <a:chOff x="1565462" y="3108850"/>
              <a:chExt cx="1432192" cy="1270143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1962068" y="3108850"/>
                <a:ext cx="914400" cy="51318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Arrow Connector 27"/>
              <p:cNvCxnSpPr>
                <a:stCxn id="27" idx="4"/>
              </p:cNvCxnSpPr>
              <p:nvPr/>
            </p:nvCxnSpPr>
            <p:spPr>
              <a:xfrm flipH="1">
                <a:off x="1565462" y="3622033"/>
                <a:ext cx="853806" cy="679842"/>
              </a:xfrm>
              <a:prstGeom prst="straightConnector1">
                <a:avLst/>
              </a:prstGeom>
              <a:no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27" idx="4"/>
              </p:cNvCxnSpPr>
              <p:nvPr/>
            </p:nvCxnSpPr>
            <p:spPr>
              <a:xfrm flipH="1">
                <a:off x="2193422" y="3622033"/>
                <a:ext cx="225846" cy="756960"/>
              </a:xfrm>
              <a:prstGeom prst="straightConnector1">
                <a:avLst/>
              </a:prstGeom>
              <a:no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27" idx="4"/>
              </p:cNvCxnSpPr>
              <p:nvPr/>
            </p:nvCxnSpPr>
            <p:spPr>
              <a:xfrm>
                <a:off x="2419268" y="3622033"/>
                <a:ext cx="104660" cy="679842"/>
              </a:xfrm>
              <a:prstGeom prst="straightConnector1">
                <a:avLst/>
              </a:prstGeom>
              <a:no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27" idx="4"/>
              </p:cNvCxnSpPr>
              <p:nvPr/>
            </p:nvCxnSpPr>
            <p:spPr>
              <a:xfrm>
                <a:off x="2419268" y="3622033"/>
                <a:ext cx="578386" cy="602724"/>
              </a:xfrm>
              <a:prstGeom prst="straightConnector1">
                <a:avLst/>
              </a:prstGeom>
              <a:no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Rectangle 32"/>
          <p:cNvSpPr/>
          <p:nvPr/>
        </p:nvSpPr>
        <p:spPr>
          <a:xfrm>
            <a:off x="3227899" y="23043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/>
              <a:t>Path Diagram</a:t>
            </a:r>
          </a:p>
          <a:p>
            <a:pPr algn="ctr"/>
            <a:r>
              <a:rPr lang="en-US" b="1" dirty="0"/>
              <a:t>Multidimensional Test with Uncorrelated constructs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5" name="Ink 34"/>
              <p14:cNvContentPartPr/>
              <p14:nvPr/>
            </p14:nvContentPartPr>
            <p14:xfrm>
              <a:off x="2136840" y="3824820"/>
              <a:ext cx="8406000" cy="40752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8560" y="3816180"/>
                <a:ext cx="8424720" cy="4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6" name="Ink 35"/>
              <p14:cNvContentPartPr/>
              <p14:nvPr/>
            </p14:nvContentPartPr>
            <p14:xfrm>
              <a:off x="1280760" y="4890060"/>
              <a:ext cx="8932320" cy="48852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1400" y="4881060"/>
                <a:ext cx="8954640" cy="50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975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2395</TotalTime>
  <Words>677</Words>
  <Application>Microsoft Office PowerPoint</Application>
  <PresentationFormat>Widescreen</PresentationFormat>
  <Paragraphs>141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Franklin Gothic Book</vt:lpstr>
      <vt:lpstr>Crop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Ratna Nandakumar</dc:creator>
  <cp:lastModifiedBy>Ratna Nandakumar</cp:lastModifiedBy>
  <cp:revision>177</cp:revision>
  <cp:lastPrinted>2016-02-15T22:09:01Z</cp:lastPrinted>
  <dcterms:created xsi:type="dcterms:W3CDTF">2016-02-02T02:24:32Z</dcterms:created>
  <dcterms:modified xsi:type="dcterms:W3CDTF">2018-02-14T01:22:25Z</dcterms:modified>
</cp:coreProperties>
</file>