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4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6DD95-5BFA-4D24-85C2-D79746AE9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US" altLang="zh-CN" sz="4800" dirty="0"/>
              <a:t>CMPSC431W</a:t>
            </a:r>
            <a:br>
              <a:rPr lang="en-US" altLang="zh-CN" sz="4800" dirty="0"/>
            </a:br>
            <a:r>
              <a:rPr lang="en-US" altLang="zh-CN" sz="4800" dirty="0"/>
              <a:t>Project </a:t>
            </a:r>
            <a:br>
              <a:rPr lang="en-US" altLang="zh-CN" sz="4800" dirty="0"/>
            </a:br>
            <a:r>
              <a:rPr lang="en-US" altLang="zh-CN" sz="4800" dirty="0"/>
              <a:t>Reflection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7FE64-79E0-40A8-9E55-904666CA5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Songqi Chen</a:t>
            </a:r>
            <a:endParaRPr lang="zh-CN" altLang="en-US" sz="2000" dirty="0"/>
          </a:p>
        </p:txBody>
      </p:sp>
      <p:pic>
        <p:nvPicPr>
          <p:cNvPr id="4" name="Picture 3" descr="多个灯泡，有一个点亮">
            <a:extLst>
              <a:ext uri="{FF2B5EF4-FFF2-40B4-BE49-F238E27FC236}">
                <a16:creationId xmlns:a16="http://schemas.microsoft.com/office/drawing/2014/main" id="{F4F1DD51-4C8B-48C8-9EB3-BC5D706E8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0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1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CC67-7034-48C5-9972-F90C1A08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Difficulties During the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51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8107-C322-4CF3-B81A-2F6C0080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Backend &amp; Frontend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B7C2A-BF7D-427A-A11B-3996FDF9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Have no experience in developing backend system and frontend HTML.</a:t>
            </a:r>
          </a:p>
          <a:p>
            <a:r>
              <a:rPr lang="en-US" altLang="zh-CN" dirty="0"/>
              <a:t>Have no experience in combining the whole website with the Database.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3CFBD-5F62-4CE9-BF9F-8F40B688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Django SQL Commend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8277D-3BD4-4FA5-AF8F-A07B13B7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Django use it own SQL API. It is not even close to the SQL query language. </a:t>
            </a:r>
          </a:p>
          <a:p>
            <a:r>
              <a:rPr lang="en-US" altLang="zh-CN" dirty="0"/>
              <a:t>The join and the Database schema should all be modified because of the Django SQL language.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43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23348-3104-467F-B7C4-172AE148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87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F1C68C-727A-402C-9AC4-9DC65938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zh-CN" sz="3600"/>
              <a:t>Shopping Cart</a:t>
            </a:r>
            <a:endParaRPr lang="zh-CN" altLang="en-US" sz="360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93015E-663F-450E-A222-72DC56D2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3407923"/>
            <a:ext cx="6702552" cy="1139433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EEF7E-C333-41C0-8AEE-DD8C7E52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altLang="zh-CN" sz="1700" dirty="0"/>
              <a:t>By adding unique Shopping </a:t>
            </a:r>
            <a:r>
              <a:rPr lang="en-US" altLang="zh-CN" sz="1700" dirty="0" err="1"/>
              <a:t>CartID</a:t>
            </a:r>
            <a:r>
              <a:rPr lang="en-US" altLang="zh-CN" sz="1700" dirty="0"/>
              <a:t> to each user. </a:t>
            </a:r>
          </a:p>
          <a:p>
            <a:r>
              <a:rPr lang="en-US" altLang="zh-CN" sz="1700" dirty="0"/>
              <a:t>Store the shopping Cart information in a separate table.</a:t>
            </a:r>
          </a:p>
          <a:p>
            <a:r>
              <a:rPr lang="en-US" altLang="zh-CN" sz="1700" dirty="0"/>
              <a:t>User is able to add Quantity and Delete from the Shopping Cart. </a:t>
            </a:r>
          </a:p>
          <a:p>
            <a:r>
              <a:rPr lang="en-US" altLang="zh-CN" sz="1700" dirty="0"/>
              <a:t>User can directly place all the item in the Shopping Cart with one click.</a:t>
            </a:r>
          </a:p>
          <a:p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924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2F8F76-4F55-4ED5-AC3D-1714C449C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D266A-1D16-4561-8545-A7FC4BCA9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4" r="-1" b="-1"/>
          <a:stretch/>
        </p:blipFill>
        <p:spPr>
          <a:xfrm>
            <a:off x="409576" y="633619"/>
            <a:ext cx="6648449" cy="549592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05FA34-B077-4F3B-BF86-0C0E2EEA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Recommend</a:t>
            </a:r>
            <a:endParaRPr lang="zh-CN" altLang="en-US" sz="2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122470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77337-75EE-4D68-89A0-F2E808D9F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359152"/>
            <a:ext cx="3404594" cy="3429000"/>
          </a:xfrm>
        </p:spPr>
        <p:txBody>
          <a:bodyPr>
            <a:normAutofit/>
          </a:bodyPr>
          <a:lstStyle/>
          <a:p>
            <a:r>
              <a:rPr lang="en-US" altLang="zh-CN" sz="1700" dirty="0"/>
              <a:t>There will be top sell books section</a:t>
            </a:r>
          </a:p>
          <a:p>
            <a:r>
              <a:rPr lang="en-US" altLang="zh-CN" sz="1700" dirty="0"/>
              <a:t>There will be Top rate books section</a:t>
            </a:r>
          </a:p>
          <a:p>
            <a:r>
              <a:rPr lang="en-US" altLang="zh-CN" sz="1700" dirty="0"/>
              <a:t>There will be recommend based on the books that other user buy.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2068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0B8DE7-186A-4130-9C28-150CD8DC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View the Book Based on Different Book </a:t>
            </a:r>
            <a:r>
              <a:rPr lang="en-US" altLang="zh-CN" sz="3600" dirty="0" err="1"/>
              <a:t>Catagory</a:t>
            </a:r>
            <a:endParaRPr lang="zh-CN" alt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CBB84-BA91-4BFD-AEF6-36AC104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2" y="1719072"/>
            <a:ext cx="6009404" cy="4517136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E631-CDCB-4960-AB2F-EE1F3433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altLang="zh-CN" sz="1700" dirty="0"/>
              <a:t>Add label to each book about their category.</a:t>
            </a:r>
          </a:p>
          <a:p>
            <a:r>
              <a:rPr lang="en-US" altLang="zh-CN" sz="1700" dirty="0"/>
              <a:t>User can click on the category then the book in the category will show</a:t>
            </a:r>
            <a:endParaRPr lang="zh-CN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6655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477599-D5A4-4DD7-8451-56027B77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Order History</a:t>
            </a:r>
            <a:endParaRPr lang="zh-CN" alt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CBB0F-C332-41AF-8EDB-319DA6099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59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97B92-2158-4987-8FED-E76C86F8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altLang="zh-CN" sz="1700" dirty="0"/>
              <a:t>User is able to view all the order that they placed.</a:t>
            </a:r>
          </a:p>
        </p:txBody>
      </p:sp>
    </p:spTree>
    <p:extLst>
      <p:ext uri="{BB962C8B-B14F-4D97-AF65-F5344CB8AC3E}">
        <p14:creationId xmlns:p14="http://schemas.microsoft.com/office/powerpoint/2010/main" val="34584601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F2D37"/>
      </a:dk2>
      <a:lt2>
        <a:srgbClr val="E2E8E2"/>
      </a:lt2>
      <a:accent1>
        <a:srgbClr val="C34DBC"/>
      </a:accent1>
      <a:accent2>
        <a:srgbClr val="873BB1"/>
      </a:accent2>
      <a:accent3>
        <a:srgbClr val="674DC3"/>
      </a:accent3>
      <a:accent4>
        <a:srgbClr val="3B51B1"/>
      </a:accent4>
      <a:accent5>
        <a:srgbClr val="4D95C3"/>
      </a:accent5>
      <a:accent6>
        <a:srgbClr val="3BB1AF"/>
      </a:accent6>
      <a:hlink>
        <a:srgbClr val="3F77BF"/>
      </a:hlink>
      <a:folHlink>
        <a:srgbClr val="7F7F7F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201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Arial</vt:lpstr>
      <vt:lpstr>Calibri</vt:lpstr>
      <vt:lpstr>AccentBoxVTI</vt:lpstr>
      <vt:lpstr>CMPSC431W Project  Reflection</vt:lpstr>
      <vt:lpstr>Difficulties During the Project</vt:lpstr>
      <vt:lpstr>The Backend &amp; Frontend</vt:lpstr>
      <vt:lpstr>The Django SQL Commend</vt:lpstr>
      <vt:lpstr>New Functions</vt:lpstr>
      <vt:lpstr>Shopping Cart</vt:lpstr>
      <vt:lpstr>Recommend</vt:lpstr>
      <vt:lpstr>View the Book Based on Different Book Catagory</vt:lpstr>
      <vt:lpstr>Order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CMPSC431W Project  Reflection</dc:title>
  <dc:creator>松奇 陈</dc:creator>
  <cp:lastModifiedBy>松奇 陈</cp:lastModifiedBy>
  <cp:revision>2</cp:revision>
  <dcterms:created xsi:type="dcterms:W3CDTF">2021-04-30T01:48:18Z</dcterms:created>
  <dcterms:modified xsi:type="dcterms:W3CDTF">2021-04-30T02:03:41Z</dcterms:modified>
</cp:coreProperties>
</file>