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57B"/>
    <a:srgbClr val="7AA1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/>
    <p:restoredTop sz="97030"/>
  </p:normalViewPr>
  <p:slideViewPr>
    <p:cSldViewPr snapToGrid="0">
      <p:cViewPr>
        <p:scale>
          <a:sx n="100" d="100"/>
          <a:sy n="100" d="100"/>
        </p:scale>
        <p:origin x="48" y="-17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B81F7-477F-9A4D-AB92-5C12F9ABB1F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77F53-1A5A-C047-BBD4-A539BA3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0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77F53-1A5A-C047-BBD4-A539BA3240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4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2A45-135D-E316-251E-2A1F2DD45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20C08-328F-6BA5-6AF7-CCBA3AE6C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E386E-5054-5FAF-2245-F36BF558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CB1E-B2FD-D640-A5A6-6E3A11FE191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6BC7F-E040-140D-1CB1-FC0E22DF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47F13-AA4E-200C-923C-BCC50F0C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2D0-5E08-A742-9A42-D9ABF151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1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3F31-527E-AB3C-9617-6C0CD3BB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92551-A25B-F5AF-49FF-31F8040B8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29FDF-1299-501A-3F48-971E19B7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CB1E-B2FD-D640-A5A6-6E3A11FE191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35E0-CB69-0819-84BB-1DF2A2BA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5C9E0-18DC-0D0C-2929-274D0892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2D0-5E08-A742-9A42-D9ABF151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2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76B07-AD4F-9F7F-E02B-70011A1D2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80116-3CCF-79DE-A5B2-317D1E1EF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FBE5-88BB-6509-4356-2B12900F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CB1E-B2FD-D640-A5A6-6E3A11FE191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10DA8-8CCC-B58A-B59B-0BA004A1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CF14-284E-57A8-5B61-24EEEF1B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2D0-5E08-A742-9A42-D9ABF151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3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5E83-3D82-E7E5-CC4A-F69D16F0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7A12-27B3-682E-143A-578E4805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D9E07-EFE2-4630-0DA3-18E658A3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CB1E-B2FD-D640-A5A6-6E3A11FE191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1388B-3CF1-98EF-BD0C-0954F47B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CF1D0-BFF0-B282-1437-E56C572D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2D0-5E08-A742-9A42-D9ABF151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9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AE1D-70E3-BEFE-15D8-AC262930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497E-AF2C-272D-1BCF-3BF2BBA99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9153E-B6E4-76B9-637B-2AF0BEA2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CB1E-B2FD-D640-A5A6-6E3A11FE191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C6EA5-E06D-3C7A-5BC3-C85636D3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7D735-5D8B-8842-D6BE-0E64A466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2D0-5E08-A742-9A42-D9ABF151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71A9-206A-0F4B-1D52-A830E642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0495-629F-A6D5-D6A3-1AA2658A2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9F4DC-EBD5-A741-E555-4282204B9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717CD-4A29-9BBE-D810-7687576E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CB1E-B2FD-D640-A5A6-6E3A11FE191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12BEE-5143-6E38-0ED7-A69DA767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C728A-BCCA-F08C-F21B-64BE35C2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2D0-5E08-A742-9A42-D9ABF151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7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7F8B-2E13-7B61-A1B0-BF0455B3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386F2-29D4-2418-5E45-E1573A7A4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1908F-159B-5217-DAF4-168700F83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9EE93-82B7-1BCB-AAD9-2CA39880D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36FE7-4D58-5D83-B84E-7C4CF4F5C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A2AD3-BB75-DC32-EA81-625E4C25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CB1E-B2FD-D640-A5A6-6E3A11FE191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646FD-3179-FA60-8833-4CC6BA15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33B5B-179B-2C29-160C-AF4D6B08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2D0-5E08-A742-9A42-D9ABF151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6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8276-69B4-3A0B-6685-80616573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49F32-30BE-C439-8B34-DA85726C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CB1E-B2FD-D640-A5A6-6E3A11FE191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4B6BE-BBD5-18F6-C108-36A99BED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4A2D7-A8E8-A66F-16AC-6C6CDDC3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2D0-5E08-A742-9A42-D9ABF151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2FB02-D2F3-04CA-35FB-A18F6BDA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CB1E-B2FD-D640-A5A6-6E3A11FE191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E1AE0-E85E-81AC-F4B0-DED1565C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ED179-858F-2BBC-B103-6316B9B3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2D0-5E08-A742-9A42-D9ABF151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6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A741-C53A-D4CF-E6EE-9DA7BEA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31CFA-0EF6-032D-6256-DF5899C9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6B848-5349-B00A-814F-8AC3DA00E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6A05F-C12B-6293-8134-E7F1E78C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CB1E-B2FD-D640-A5A6-6E3A11FE191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840-5BD1-2E13-E1EC-5BCC7ADF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EB3A6-5360-D6FD-5038-EE5F3EA8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2D0-5E08-A742-9A42-D9ABF151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6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2787-38DF-8983-1CF7-17C26083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35755-567B-A4B2-77BF-ECC5546A2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A97C5-2322-F43E-9706-F48B54EEF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95432-4CC8-1E37-CD60-E487ADC8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CB1E-B2FD-D640-A5A6-6E3A11FE191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2BBA4-AD32-47A0-874B-E5D00869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A6F30-6DC9-B03D-EE59-8E63EEC6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2D0-5E08-A742-9A42-D9ABF151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4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71BEE-8046-2775-BD04-8D792E4F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C6CA7-B66C-6601-7110-22AB80348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CE36-88FB-A3AD-6550-1CAAAFD73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BCB1E-B2FD-D640-A5A6-6E3A11FE191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EAB45-7282-DE3C-CF32-89657048B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01E8C-64A7-25B3-C03D-9FA9911B1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1A2D0-5E08-A742-9A42-D9ABF151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7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2370E754-6F87-2003-5C5D-1D521CDA733B}"/>
              </a:ext>
            </a:extLst>
          </p:cNvPr>
          <p:cNvCxnSpPr>
            <a:cxnSpLocks/>
            <a:stCxn id="54" idx="3"/>
            <a:endCxn id="21" idx="1"/>
          </p:cNvCxnSpPr>
          <p:nvPr/>
        </p:nvCxnSpPr>
        <p:spPr>
          <a:xfrm>
            <a:off x="2140979" y="3406956"/>
            <a:ext cx="514853" cy="1025296"/>
          </a:xfrm>
          <a:prstGeom prst="bentConnector3">
            <a:avLst>
              <a:gd name="adj1" fmla="val 50000"/>
            </a:avLst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0FDE278E-3BB1-FC16-66F2-2A2494801A2B}"/>
              </a:ext>
            </a:extLst>
          </p:cNvPr>
          <p:cNvCxnSpPr>
            <a:cxnSpLocks/>
            <a:stCxn id="59" idx="3"/>
            <a:endCxn id="21" idx="1"/>
          </p:cNvCxnSpPr>
          <p:nvPr/>
        </p:nvCxnSpPr>
        <p:spPr>
          <a:xfrm>
            <a:off x="2140978" y="4432080"/>
            <a:ext cx="514854" cy="172"/>
          </a:xfrm>
          <a:prstGeom prst="bentConnector3">
            <a:avLst>
              <a:gd name="adj1" fmla="val 50000"/>
            </a:avLst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68A1AB5D-B5AF-E63C-ED6F-1D0A5EE88B10}"/>
              </a:ext>
            </a:extLst>
          </p:cNvPr>
          <p:cNvCxnSpPr>
            <a:cxnSpLocks/>
            <a:stCxn id="63" idx="3"/>
            <a:endCxn id="21" idx="1"/>
          </p:cNvCxnSpPr>
          <p:nvPr/>
        </p:nvCxnSpPr>
        <p:spPr>
          <a:xfrm flipV="1">
            <a:off x="2140978" y="4432252"/>
            <a:ext cx="514854" cy="1055745"/>
          </a:xfrm>
          <a:prstGeom prst="bentConnector3">
            <a:avLst>
              <a:gd name="adj1" fmla="val 50000"/>
            </a:avLst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90C32FD-738A-83AE-35BF-01A5C2CDD5E5}"/>
              </a:ext>
            </a:extLst>
          </p:cNvPr>
          <p:cNvSpPr/>
          <p:nvPr/>
        </p:nvSpPr>
        <p:spPr>
          <a:xfrm>
            <a:off x="195854" y="202524"/>
            <a:ext cx="9119458" cy="6443744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AWS Cloud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1245D9A-85CD-60BD-550C-5E0C9674E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5856" y="212363"/>
            <a:ext cx="381000" cy="381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F76AC5E-F6CA-5F8B-399D-F0DA465DC6F5}"/>
              </a:ext>
            </a:extLst>
          </p:cNvPr>
          <p:cNvGrpSpPr/>
          <p:nvPr/>
        </p:nvGrpSpPr>
        <p:grpSpPr>
          <a:xfrm>
            <a:off x="1767233" y="1008047"/>
            <a:ext cx="2857286" cy="1042987"/>
            <a:chOff x="1392280" y="1163084"/>
            <a:chExt cx="2857286" cy="10429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37F149-F39B-DD9F-CB14-404D8AEA6DF3}"/>
                </a:ext>
              </a:extLst>
            </p:cNvPr>
            <p:cNvSpPr/>
            <p:nvPr/>
          </p:nvSpPr>
          <p:spPr>
            <a:xfrm>
              <a:off x="1392280" y="1163085"/>
              <a:ext cx="2857286" cy="104298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Audit account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A776D80-EC22-C5D1-722D-08F577662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392281" y="1163084"/>
              <a:ext cx="381000" cy="3810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FC36C-B4F1-FDD9-72A0-7C4C25E0DD1B}"/>
              </a:ext>
            </a:extLst>
          </p:cNvPr>
          <p:cNvSpPr/>
          <p:nvPr/>
        </p:nvSpPr>
        <p:spPr>
          <a:xfrm>
            <a:off x="265176" y="668923"/>
            <a:ext cx="8940697" cy="5896977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Tower / Organization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447FD2-06D4-D6F4-C1D0-A4AF18487B1D}"/>
              </a:ext>
            </a:extLst>
          </p:cNvPr>
          <p:cNvGrpSpPr/>
          <p:nvPr/>
        </p:nvGrpSpPr>
        <p:grpSpPr>
          <a:xfrm>
            <a:off x="4910282" y="1016285"/>
            <a:ext cx="2857286" cy="1042987"/>
            <a:chOff x="1392279" y="1163084"/>
            <a:chExt cx="2857286" cy="10429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B3A7C8-30DD-3A25-6A6E-396BD41BD216}"/>
                </a:ext>
              </a:extLst>
            </p:cNvPr>
            <p:cNvSpPr/>
            <p:nvPr/>
          </p:nvSpPr>
          <p:spPr>
            <a:xfrm>
              <a:off x="1392279" y="1163085"/>
              <a:ext cx="2857286" cy="104298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 account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138D065B-3DD8-2B84-EF16-936FAFC26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392281" y="1163084"/>
              <a:ext cx="381000" cy="381000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3F644DE-A1EC-1827-4EE6-E9C32343C178}"/>
              </a:ext>
            </a:extLst>
          </p:cNvPr>
          <p:cNvSpPr/>
          <p:nvPr/>
        </p:nvSpPr>
        <p:spPr>
          <a:xfrm>
            <a:off x="407833" y="2422809"/>
            <a:ext cx="1801544" cy="3647633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accounts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55CC80-44E0-039D-80AE-4AE977AC8EED}"/>
              </a:ext>
            </a:extLst>
          </p:cNvPr>
          <p:cNvSpPr/>
          <p:nvPr/>
        </p:nvSpPr>
        <p:spPr>
          <a:xfrm>
            <a:off x="2655832" y="2406554"/>
            <a:ext cx="6241434" cy="405139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archive account</a:t>
            </a:r>
          </a:p>
        </p:txBody>
      </p:sp>
      <p:pic>
        <p:nvPicPr>
          <p:cNvPr id="23" name="Graphic 19">
            <a:extLst>
              <a:ext uri="{FF2B5EF4-FFF2-40B4-BE49-F238E27FC236}">
                <a16:creationId xmlns:a16="http://schemas.microsoft.com/office/drawing/2014/main" id="{366A4886-3C48-465E-E6A5-B0BE1CBA9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2670225" y="1417825"/>
            <a:ext cx="399379" cy="39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3">
            <a:extLst>
              <a:ext uri="{FF2B5EF4-FFF2-40B4-BE49-F238E27FC236}">
                <a16:creationId xmlns:a16="http://schemas.microsoft.com/office/drawing/2014/main" id="{A5FF8EE2-EF34-5C3E-AD1D-2B4ACF3CD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3370938" y="1409046"/>
            <a:ext cx="399600" cy="3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19">
            <a:extLst>
              <a:ext uri="{FF2B5EF4-FFF2-40B4-BE49-F238E27FC236}">
                <a16:creationId xmlns:a16="http://schemas.microsoft.com/office/drawing/2014/main" id="{5C36E374-D071-F97D-5E67-9DCA634B8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5888655" y="1426604"/>
            <a:ext cx="399379" cy="39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23">
            <a:extLst>
              <a:ext uri="{FF2B5EF4-FFF2-40B4-BE49-F238E27FC236}">
                <a16:creationId xmlns:a16="http://schemas.microsoft.com/office/drawing/2014/main" id="{D62CCD6D-3BE1-6AFF-804A-A455985BD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6589368" y="1417825"/>
            <a:ext cx="399600" cy="3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C7B8299-4816-98E3-08C8-AE57625D5072}"/>
              </a:ext>
            </a:extLst>
          </p:cNvPr>
          <p:cNvGrpSpPr/>
          <p:nvPr/>
        </p:nvGrpSpPr>
        <p:grpSpPr>
          <a:xfrm>
            <a:off x="459858" y="2925210"/>
            <a:ext cx="1681121" cy="963491"/>
            <a:chOff x="2248127" y="4994476"/>
            <a:chExt cx="1681121" cy="963491"/>
          </a:xfrm>
        </p:grpSpPr>
        <p:pic>
          <p:nvPicPr>
            <p:cNvPr id="52" name="Graphic 19">
              <a:extLst>
                <a:ext uri="{FF2B5EF4-FFF2-40B4-BE49-F238E27FC236}">
                  <a16:creationId xmlns:a16="http://schemas.microsoft.com/office/drawing/2014/main" id="{1CF88A09-FA51-624D-BEE6-10BB543D43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2532570" y="5363656"/>
              <a:ext cx="399379" cy="399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Graphic 23">
              <a:extLst>
                <a:ext uri="{FF2B5EF4-FFF2-40B4-BE49-F238E27FC236}">
                  <a16:creationId xmlns:a16="http://schemas.microsoft.com/office/drawing/2014/main" id="{ED217FB3-3108-250B-54CD-2BB8746CF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3233283" y="5354877"/>
              <a:ext cx="399600" cy="39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DB3CB0E-61B4-2785-CEF6-A0A14FA06BF8}"/>
                </a:ext>
              </a:extLst>
            </p:cNvPr>
            <p:cNvSpPr/>
            <p:nvPr/>
          </p:nvSpPr>
          <p:spPr bwMode="auto">
            <a:xfrm>
              <a:off x="2248127" y="4994476"/>
              <a:ext cx="1681121" cy="963491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Member A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E12248-7F3E-6394-878E-A181AB49A3E7}"/>
              </a:ext>
            </a:extLst>
          </p:cNvPr>
          <p:cNvGrpSpPr/>
          <p:nvPr/>
        </p:nvGrpSpPr>
        <p:grpSpPr>
          <a:xfrm>
            <a:off x="459857" y="3950334"/>
            <a:ext cx="1681121" cy="963491"/>
            <a:chOff x="2248127" y="4994476"/>
            <a:chExt cx="1681121" cy="963491"/>
          </a:xfrm>
        </p:grpSpPr>
        <p:pic>
          <p:nvPicPr>
            <p:cNvPr id="57" name="Graphic 19">
              <a:extLst>
                <a:ext uri="{FF2B5EF4-FFF2-40B4-BE49-F238E27FC236}">
                  <a16:creationId xmlns:a16="http://schemas.microsoft.com/office/drawing/2014/main" id="{21E89010-0132-5CA4-7FCA-8DDD6C36F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2532570" y="5363656"/>
              <a:ext cx="399379" cy="399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Graphic 23">
              <a:extLst>
                <a:ext uri="{FF2B5EF4-FFF2-40B4-BE49-F238E27FC236}">
                  <a16:creationId xmlns:a16="http://schemas.microsoft.com/office/drawing/2014/main" id="{FA4826A4-021A-7478-1B69-13AF807189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3233283" y="5354877"/>
              <a:ext cx="399600" cy="39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7EE7228-49CB-F148-EFB9-A00313C1F811}"/>
                </a:ext>
              </a:extLst>
            </p:cNvPr>
            <p:cNvSpPr/>
            <p:nvPr/>
          </p:nvSpPr>
          <p:spPr bwMode="auto">
            <a:xfrm>
              <a:off x="2248127" y="4994476"/>
              <a:ext cx="1681121" cy="963491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Member B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DD01866-DE4C-48D3-5603-21AE08F5F671}"/>
              </a:ext>
            </a:extLst>
          </p:cNvPr>
          <p:cNvGrpSpPr/>
          <p:nvPr/>
        </p:nvGrpSpPr>
        <p:grpSpPr>
          <a:xfrm>
            <a:off x="459857" y="5006251"/>
            <a:ext cx="1681121" cy="963491"/>
            <a:chOff x="2248127" y="4994476"/>
            <a:chExt cx="1681121" cy="963491"/>
          </a:xfrm>
        </p:grpSpPr>
        <p:pic>
          <p:nvPicPr>
            <p:cNvPr id="61" name="Graphic 19">
              <a:extLst>
                <a:ext uri="{FF2B5EF4-FFF2-40B4-BE49-F238E27FC236}">
                  <a16:creationId xmlns:a16="http://schemas.microsoft.com/office/drawing/2014/main" id="{6AD94839-69DC-9C2A-C235-A90A1D3372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2532570" y="5363656"/>
              <a:ext cx="399379" cy="399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Graphic 23">
              <a:extLst>
                <a:ext uri="{FF2B5EF4-FFF2-40B4-BE49-F238E27FC236}">
                  <a16:creationId xmlns:a16="http://schemas.microsoft.com/office/drawing/2014/main" id="{52863855-33F8-54E3-EF3B-BC5B9DF2C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3233283" y="5354877"/>
              <a:ext cx="399600" cy="39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0191984-31A8-9364-DEEF-5ED84589CB98}"/>
                </a:ext>
              </a:extLst>
            </p:cNvPr>
            <p:cNvSpPr/>
            <p:nvPr/>
          </p:nvSpPr>
          <p:spPr bwMode="auto">
            <a:xfrm>
              <a:off x="2248127" y="4994476"/>
              <a:ext cx="1681121" cy="963491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Member C</a:t>
              </a:r>
            </a:p>
          </p:txBody>
        </p:sp>
      </p:grpSp>
      <p:pic>
        <p:nvPicPr>
          <p:cNvPr id="141" name="Graphic 19">
            <a:extLst>
              <a:ext uri="{FF2B5EF4-FFF2-40B4-BE49-F238E27FC236}">
                <a16:creationId xmlns:a16="http://schemas.microsoft.com/office/drawing/2014/main" id="{DC0B4C85-C502-F05D-9747-55BAC539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7352451" y="2804264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141">
            <a:extLst>
              <a:ext uri="{FF2B5EF4-FFF2-40B4-BE49-F238E27FC236}">
                <a16:creationId xmlns:a16="http://schemas.microsoft.com/office/drawing/2014/main" id="{659E2CAE-8A66-8AC4-7D92-8862CF4F18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05750" y="2837723"/>
            <a:ext cx="251460" cy="25146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79E12D5-DFE1-AE05-F431-5FB091D8C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661060" y="2410350"/>
            <a:ext cx="381000" cy="381000"/>
          </a:xfrm>
          <a:prstGeom prst="rect">
            <a:avLst/>
          </a:prstGeom>
        </p:spPr>
      </p:pic>
      <p:pic>
        <p:nvPicPr>
          <p:cNvPr id="64" name="Graphic 8">
            <a:extLst>
              <a:ext uri="{FF2B5EF4-FFF2-40B4-BE49-F238E27FC236}">
                <a16:creationId xmlns:a16="http://schemas.microsoft.com/office/drawing/2014/main" id="{FFF1E62A-61E0-80EC-900E-E6B7582D3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3155866" y="280432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67384B4E-5DA9-E040-1BB4-44BC05D75080}"/>
              </a:ext>
            </a:extLst>
          </p:cNvPr>
          <p:cNvSpPr/>
          <p:nvPr/>
        </p:nvSpPr>
        <p:spPr>
          <a:xfrm>
            <a:off x="3153087" y="2801156"/>
            <a:ext cx="3842592" cy="2973654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6" name="Graphic 26">
            <a:extLst>
              <a:ext uri="{FF2B5EF4-FFF2-40B4-BE49-F238E27FC236}">
                <a16:creationId xmlns:a16="http://schemas.microsoft.com/office/drawing/2014/main" id="{357CD6F1-6848-F7B5-F7E3-C17F07A45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5195624" y="3639862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6BA634C9-E40B-D2D2-39BC-421CCED93AE0}"/>
              </a:ext>
            </a:extLst>
          </p:cNvPr>
          <p:cNvCxnSpPr>
            <a:cxnSpLocks/>
            <a:stCxn id="208" idx="2"/>
            <a:endCxn id="126" idx="1"/>
          </p:cNvCxnSpPr>
          <p:nvPr/>
        </p:nvCxnSpPr>
        <p:spPr>
          <a:xfrm rot="16200000" flipH="1">
            <a:off x="4233461" y="2830099"/>
            <a:ext cx="173246" cy="1751079"/>
          </a:xfrm>
          <a:prstGeom prst="bentConnector2">
            <a:avLst/>
          </a:prstGeom>
          <a:ln w="9525">
            <a:solidFill>
              <a:srgbClr val="E71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8E513360-FB96-B4B8-C15F-9E469B572750}"/>
              </a:ext>
            </a:extLst>
          </p:cNvPr>
          <p:cNvSpPr txBox="1"/>
          <p:nvPr/>
        </p:nvSpPr>
        <p:spPr>
          <a:xfrm>
            <a:off x="3362645" y="3747785"/>
            <a:ext cx="14438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/>
                </a:solidFill>
              </a:rPr>
              <a:t>ObjectCreated notification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B275A0-6183-D801-A5B8-07D9EFD1A20A}"/>
              </a:ext>
            </a:extLst>
          </p:cNvPr>
          <p:cNvSpPr txBox="1"/>
          <p:nvPr/>
        </p:nvSpPr>
        <p:spPr>
          <a:xfrm>
            <a:off x="4938034" y="3919811"/>
            <a:ext cx="950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CloudTrail SQS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F4075373-9A79-DA89-579C-A738CCCD237F}"/>
              </a:ext>
            </a:extLst>
          </p:cNvPr>
          <p:cNvCxnSpPr>
            <a:cxnSpLocks/>
            <a:endCxn id="254" idx="1"/>
          </p:cNvCxnSpPr>
          <p:nvPr/>
        </p:nvCxnSpPr>
        <p:spPr>
          <a:xfrm flipV="1">
            <a:off x="5512868" y="3056168"/>
            <a:ext cx="4683025" cy="680819"/>
          </a:xfrm>
          <a:prstGeom prst="bentConnector3">
            <a:avLst>
              <a:gd name="adj1" fmla="val 60034"/>
            </a:avLst>
          </a:prstGeom>
          <a:ln w="9525">
            <a:solidFill>
              <a:srgbClr val="E7157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C058D80F-32DF-F5D6-AADD-F5D6A3828900}"/>
              </a:ext>
            </a:extLst>
          </p:cNvPr>
          <p:cNvCxnSpPr>
            <a:cxnSpLocks/>
            <a:stCxn id="17" idx="2"/>
            <a:endCxn id="108" idx="0"/>
          </p:cNvCxnSpPr>
          <p:nvPr/>
        </p:nvCxnSpPr>
        <p:spPr>
          <a:xfrm rot="5400000">
            <a:off x="5335712" y="1797943"/>
            <a:ext cx="741884" cy="1264542"/>
          </a:xfrm>
          <a:prstGeom prst="bentConnector3">
            <a:avLst>
              <a:gd name="adj1" fmla="val 26034"/>
            </a:avLst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4F1DC0DB-16CA-53E3-9185-0A16B2D72C8B}"/>
              </a:ext>
            </a:extLst>
          </p:cNvPr>
          <p:cNvCxnSpPr>
            <a:cxnSpLocks/>
            <a:stCxn id="12" idx="2"/>
            <a:endCxn id="108" idx="0"/>
          </p:cNvCxnSpPr>
          <p:nvPr/>
        </p:nvCxnSpPr>
        <p:spPr>
          <a:xfrm rot="16200000" flipH="1">
            <a:off x="3760068" y="1486841"/>
            <a:ext cx="750122" cy="1878507"/>
          </a:xfrm>
          <a:prstGeom prst="bentConnector3">
            <a:avLst>
              <a:gd name="adj1" fmla="val 26297"/>
            </a:avLst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Graphic 19">
            <a:extLst>
              <a:ext uri="{FF2B5EF4-FFF2-40B4-BE49-F238E27FC236}">
                <a16:creationId xmlns:a16="http://schemas.microsoft.com/office/drawing/2014/main" id="{70C3E2BE-5531-FB7D-2D04-1CC32BF78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2743802" y="5953180"/>
            <a:ext cx="399379" cy="39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Graphic 23">
            <a:extLst>
              <a:ext uri="{FF2B5EF4-FFF2-40B4-BE49-F238E27FC236}">
                <a16:creationId xmlns:a16="http://schemas.microsoft.com/office/drawing/2014/main" id="{A92AB863-72FE-3B13-783A-BD89890B5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3283259" y="5953180"/>
            <a:ext cx="399600" cy="3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AB103E32-2930-1DDB-6309-7B3549EC253E}"/>
              </a:ext>
            </a:extLst>
          </p:cNvPr>
          <p:cNvCxnSpPr>
            <a:cxnSpLocks/>
            <a:stCxn id="164" idx="0"/>
            <a:endCxn id="108" idx="1"/>
          </p:cNvCxnSpPr>
          <p:nvPr/>
        </p:nvCxnSpPr>
        <p:spPr>
          <a:xfrm rot="5400000" flipH="1" flipV="1">
            <a:off x="2215691" y="5015785"/>
            <a:ext cx="1665197" cy="209595"/>
          </a:xfrm>
          <a:prstGeom prst="bentConnector2">
            <a:avLst/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48002E80-9F76-E8EE-05F1-EBD879F1AE57}"/>
              </a:ext>
            </a:extLst>
          </p:cNvPr>
          <p:cNvCxnSpPr>
            <a:cxnSpLocks/>
            <a:stCxn id="165" idx="0"/>
            <a:endCxn id="108" idx="1"/>
          </p:cNvCxnSpPr>
          <p:nvPr/>
        </p:nvCxnSpPr>
        <p:spPr>
          <a:xfrm rot="16200000" flipV="1">
            <a:off x="2485475" y="4955596"/>
            <a:ext cx="1665197" cy="329972"/>
          </a:xfrm>
          <a:prstGeom prst="bentConnector4">
            <a:avLst>
              <a:gd name="adj1" fmla="val 5356"/>
              <a:gd name="adj2" fmla="val 163506"/>
            </a:avLst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Graphic 8">
            <a:extLst>
              <a:ext uri="{FF2B5EF4-FFF2-40B4-BE49-F238E27FC236}">
                <a16:creationId xmlns:a16="http://schemas.microsoft.com/office/drawing/2014/main" id="{6FD00ACF-0AFD-711F-0EC1-91D9C9529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3292145" y="331421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CD4918DA-11C3-81D3-B952-850920BCCAE1}"/>
              </a:ext>
            </a:extLst>
          </p:cNvPr>
          <p:cNvSpPr txBox="1"/>
          <p:nvPr/>
        </p:nvSpPr>
        <p:spPr>
          <a:xfrm>
            <a:off x="3578021" y="3267030"/>
            <a:ext cx="316951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" dirty="0">
                <a:solidFill>
                  <a:schemeClr val="bg1"/>
                </a:solidFill>
              </a:rPr>
              <a:t>Bucket: sra-org-trail-logs-123456789012-us-east-1</a:t>
            </a:r>
          </a:p>
          <a:p>
            <a:r>
              <a:rPr lang="en-US" sz="850" dirty="0">
                <a:solidFill>
                  <a:schemeClr val="bg1"/>
                </a:solidFill>
              </a:rPr>
              <a:t>Path: </a:t>
            </a:r>
            <a:r>
              <a:rPr lang="en-US" sz="85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/AWSLogs/&lt;account#&gt;/CloudTrail/&lt;region&gt;/…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69D860D-F8B7-A8BC-1DFB-A549FD9431CE}"/>
              </a:ext>
            </a:extLst>
          </p:cNvPr>
          <p:cNvSpPr/>
          <p:nvPr/>
        </p:nvSpPr>
        <p:spPr>
          <a:xfrm>
            <a:off x="3222409" y="3195759"/>
            <a:ext cx="3577289" cy="944900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5" name="Elbow Connector 234">
            <a:extLst>
              <a:ext uri="{FF2B5EF4-FFF2-40B4-BE49-F238E27FC236}">
                <a16:creationId xmlns:a16="http://schemas.microsoft.com/office/drawing/2014/main" id="{714B5976-987C-64E8-46A2-FD5741BE1930}"/>
              </a:ext>
            </a:extLst>
          </p:cNvPr>
          <p:cNvCxnSpPr>
            <a:cxnSpLocks/>
            <a:stCxn id="240" idx="3"/>
            <a:endCxn id="245" idx="1"/>
          </p:cNvCxnSpPr>
          <p:nvPr/>
        </p:nvCxnSpPr>
        <p:spPr>
          <a:xfrm flipV="1">
            <a:off x="8159333" y="2715687"/>
            <a:ext cx="2036560" cy="123559"/>
          </a:xfrm>
          <a:prstGeom prst="bentConnector3">
            <a:avLst>
              <a:gd name="adj1" fmla="val 44388"/>
            </a:avLst>
          </a:prstGeom>
          <a:ln w="95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86CC4BA-BAF1-22BE-64B6-2A5C1DE22D1C}"/>
              </a:ext>
            </a:extLst>
          </p:cNvPr>
          <p:cNvSpPr/>
          <p:nvPr/>
        </p:nvSpPr>
        <p:spPr>
          <a:xfrm>
            <a:off x="7183041" y="2499249"/>
            <a:ext cx="976292" cy="679994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05E57EE-6A23-6B31-8F19-DA9D903FC5E7}"/>
              </a:ext>
            </a:extLst>
          </p:cNvPr>
          <p:cNvSpPr txBox="1"/>
          <p:nvPr/>
        </p:nvSpPr>
        <p:spPr>
          <a:xfrm>
            <a:off x="7086996" y="2485169"/>
            <a:ext cx="118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IAM role for QRadar suite principal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D49ABB0-C4B9-AADA-A8BE-719CE7AE2024}"/>
              </a:ext>
            </a:extLst>
          </p:cNvPr>
          <p:cNvSpPr txBox="1"/>
          <p:nvPr/>
        </p:nvSpPr>
        <p:spPr>
          <a:xfrm>
            <a:off x="10195893" y="2607965"/>
            <a:ext cx="78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Assume role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E3E6354-60ED-9AFD-5C32-FB20DD647FE2}"/>
              </a:ext>
            </a:extLst>
          </p:cNvPr>
          <p:cNvSpPr txBox="1"/>
          <p:nvPr/>
        </p:nvSpPr>
        <p:spPr>
          <a:xfrm>
            <a:off x="10195893" y="2886891"/>
            <a:ext cx="1400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Process new </a:t>
            </a:r>
          </a:p>
          <a:p>
            <a:r>
              <a:rPr lang="en-US" sz="800" dirty="0">
                <a:solidFill>
                  <a:schemeClr val="bg1"/>
                </a:solidFill>
              </a:rPr>
              <a:t>object notifications</a:t>
            </a:r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CA2A1DBF-8FAE-7CD8-D18D-D65A34C53761}"/>
              </a:ext>
            </a:extLst>
          </p:cNvPr>
          <p:cNvCxnSpPr>
            <a:cxnSpLocks/>
            <a:endCxn id="254" idx="1"/>
          </p:cNvCxnSpPr>
          <p:nvPr/>
        </p:nvCxnSpPr>
        <p:spPr>
          <a:xfrm flipV="1">
            <a:off x="5500424" y="3056168"/>
            <a:ext cx="4695469" cy="1924679"/>
          </a:xfrm>
          <a:prstGeom prst="bentConnector3">
            <a:avLst>
              <a:gd name="adj1" fmla="val 60143"/>
            </a:avLst>
          </a:prstGeom>
          <a:ln w="9525">
            <a:solidFill>
              <a:srgbClr val="E7157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0" name="Graphic 26">
            <a:extLst>
              <a:ext uri="{FF2B5EF4-FFF2-40B4-BE49-F238E27FC236}">
                <a16:creationId xmlns:a16="http://schemas.microsoft.com/office/drawing/2014/main" id="{717958B8-0DEB-CC52-FAFC-F531EBC2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5183180" y="486480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B4B0911C-F467-70B3-FCE9-08FC166415BD}"/>
              </a:ext>
            </a:extLst>
          </p:cNvPr>
          <p:cNvCxnSpPr>
            <a:cxnSpLocks/>
            <a:stCxn id="264" idx="2"/>
            <a:endCxn id="260" idx="1"/>
          </p:cNvCxnSpPr>
          <p:nvPr/>
        </p:nvCxnSpPr>
        <p:spPr>
          <a:xfrm rot="16200000" flipH="1">
            <a:off x="4221017" y="4055043"/>
            <a:ext cx="173246" cy="1751079"/>
          </a:xfrm>
          <a:prstGeom prst="bentConnector2">
            <a:avLst/>
          </a:prstGeom>
          <a:ln w="9525">
            <a:solidFill>
              <a:srgbClr val="E71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F8E946B2-927A-57AE-B294-E23AE8416507}"/>
              </a:ext>
            </a:extLst>
          </p:cNvPr>
          <p:cNvSpPr txBox="1"/>
          <p:nvPr/>
        </p:nvSpPr>
        <p:spPr>
          <a:xfrm>
            <a:off x="3337517" y="4977350"/>
            <a:ext cx="14313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/>
                </a:solidFill>
              </a:rPr>
              <a:t>ObjectCreated notification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F2D68C5-6554-7A43-DB85-7231B9FED6D3}"/>
              </a:ext>
            </a:extLst>
          </p:cNvPr>
          <p:cNvSpPr txBox="1"/>
          <p:nvPr/>
        </p:nvSpPr>
        <p:spPr>
          <a:xfrm>
            <a:off x="4897825" y="5149044"/>
            <a:ext cx="990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GuardDuty SQS</a:t>
            </a:r>
          </a:p>
        </p:txBody>
      </p:sp>
      <p:pic>
        <p:nvPicPr>
          <p:cNvPr id="264" name="Graphic 8">
            <a:extLst>
              <a:ext uri="{FF2B5EF4-FFF2-40B4-BE49-F238E27FC236}">
                <a16:creationId xmlns:a16="http://schemas.microsoft.com/office/drawing/2014/main" id="{355921BF-B035-DF35-24E0-6ABF70D62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3279701" y="453916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" name="TextBox 264">
            <a:extLst>
              <a:ext uri="{FF2B5EF4-FFF2-40B4-BE49-F238E27FC236}">
                <a16:creationId xmlns:a16="http://schemas.microsoft.com/office/drawing/2014/main" id="{D7BDE800-BD42-B802-B032-2D0BD04F3F53}"/>
              </a:ext>
            </a:extLst>
          </p:cNvPr>
          <p:cNvSpPr txBox="1"/>
          <p:nvPr/>
        </p:nvSpPr>
        <p:spPr>
          <a:xfrm>
            <a:off x="3546559" y="4504674"/>
            <a:ext cx="30497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" dirty="0">
                <a:solidFill>
                  <a:schemeClr val="bg1"/>
                </a:solidFill>
              </a:rPr>
              <a:t>Bucket: sra-guardduty-org-delivery-123456789012-us-east-1</a:t>
            </a:r>
          </a:p>
          <a:p>
            <a:r>
              <a:rPr lang="en-US" sz="850" dirty="0">
                <a:solidFill>
                  <a:schemeClr val="bg1"/>
                </a:solidFill>
              </a:rPr>
              <a:t>Path: </a:t>
            </a:r>
            <a:r>
              <a:rPr lang="en-US" sz="85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/AWSLogs/&lt;account#&gt;/GuardDuty/&lt;region&gt;/…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61142DC7-A228-FD63-579B-9F8FB4C86600}"/>
              </a:ext>
            </a:extLst>
          </p:cNvPr>
          <p:cNvSpPr/>
          <p:nvPr/>
        </p:nvSpPr>
        <p:spPr>
          <a:xfrm>
            <a:off x="3209965" y="4420703"/>
            <a:ext cx="3577289" cy="944900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A82A8CC5-B6FE-2EE0-6C23-FEE4974E5829}"/>
              </a:ext>
            </a:extLst>
          </p:cNvPr>
          <p:cNvCxnSpPr>
            <a:cxnSpLocks/>
            <a:endCxn id="294" idx="1"/>
          </p:cNvCxnSpPr>
          <p:nvPr/>
        </p:nvCxnSpPr>
        <p:spPr>
          <a:xfrm flipV="1">
            <a:off x="6794662" y="3519760"/>
            <a:ext cx="3401231" cy="1109269"/>
          </a:xfrm>
          <a:prstGeom prst="bentConnector3">
            <a:avLst>
              <a:gd name="adj1" fmla="val 50187"/>
            </a:avLst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>
            <a:extLst>
              <a:ext uri="{FF2B5EF4-FFF2-40B4-BE49-F238E27FC236}">
                <a16:creationId xmlns:a16="http://schemas.microsoft.com/office/drawing/2014/main" id="{CFB60803-3291-33D4-B1ED-65DD6994F5D0}"/>
              </a:ext>
            </a:extLst>
          </p:cNvPr>
          <p:cNvCxnSpPr>
            <a:cxnSpLocks/>
            <a:endCxn id="294" idx="1"/>
          </p:cNvCxnSpPr>
          <p:nvPr/>
        </p:nvCxnSpPr>
        <p:spPr>
          <a:xfrm>
            <a:off x="6807106" y="3406956"/>
            <a:ext cx="3388787" cy="112804"/>
          </a:xfrm>
          <a:prstGeom prst="bentConnector3">
            <a:avLst>
              <a:gd name="adj1" fmla="val 50000"/>
            </a:avLst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3015A99E-1008-29F2-7DF0-59ADBB8DC2F0}"/>
              </a:ext>
            </a:extLst>
          </p:cNvPr>
          <p:cNvSpPr txBox="1"/>
          <p:nvPr/>
        </p:nvSpPr>
        <p:spPr>
          <a:xfrm>
            <a:off x="10195893" y="3288927"/>
            <a:ext cx="126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Get bucket objects</a:t>
            </a:r>
          </a:p>
          <a:p>
            <a:r>
              <a:rPr lang="en-US" sz="800" dirty="0">
                <a:solidFill>
                  <a:schemeClr val="bg1"/>
                </a:solidFill>
              </a:rPr>
              <a:t>from object notifications and process events</a:t>
            </a:r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405AD3C6-69CC-4140-2575-8FDAE416A949}"/>
              </a:ext>
            </a:extLst>
          </p:cNvPr>
          <p:cNvGrpSpPr/>
          <p:nvPr/>
        </p:nvGrpSpPr>
        <p:grpSpPr>
          <a:xfrm>
            <a:off x="9663770" y="1668404"/>
            <a:ext cx="2332376" cy="3312443"/>
            <a:chOff x="1392279" y="1163084"/>
            <a:chExt cx="2332376" cy="3312443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AC93BEA3-11C2-0C28-5E08-C7BBF3D2FA4C}"/>
                </a:ext>
              </a:extLst>
            </p:cNvPr>
            <p:cNvSpPr/>
            <p:nvPr/>
          </p:nvSpPr>
          <p:spPr>
            <a:xfrm>
              <a:off x="1392279" y="1163084"/>
              <a:ext cx="2332376" cy="3312443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 QRadar Suite</a:t>
              </a:r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52E703DA-D900-7C4C-EBF7-0178FC030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392281" y="1163084"/>
              <a:ext cx="381000" cy="381000"/>
            </a:xfrm>
            <a:prstGeom prst="rect">
              <a:avLst/>
            </a:prstGeom>
          </p:spPr>
        </p:pic>
      </p:grpSp>
      <p:sp>
        <p:nvSpPr>
          <p:cNvPr id="304" name="Rectangle 303">
            <a:extLst>
              <a:ext uri="{FF2B5EF4-FFF2-40B4-BE49-F238E27FC236}">
                <a16:creationId xmlns:a16="http://schemas.microsoft.com/office/drawing/2014/main" id="{24ACA068-72BF-1410-4927-2AAC37918300}"/>
              </a:ext>
            </a:extLst>
          </p:cNvPr>
          <p:cNvSpPr/>
          <p:nvPr/>
        </p:nvSpPr>
        <p:spPr>
          <a:xfrm>
            <a:off x="9906605" y="2205966"/>
            <a:ext cx="1743599" cy="2486350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EE00862-49C2-B834-53C8-0DE67A52DB0A}"/>
              </a:ext>
            </a:extLst>
          </p:cNvPr>
          <p:cNvSpPr txBox="1"/>
          <p:nvPr/>
        </p:nvSpPr>
        <p:spPr>
          <a:xfrm>
            <a:off x="10243171" y="2217400"/>
            <a:ext cx="11266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Repeating workflow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48BDD42-F49E-6757-DDDB-86527CA2CD8E}"/>
              </a:ext>
            </a:extLst>
          </p:cNvPr>
          <p:cNvSpPr txBox="1"/>
          <p:nvPr/>
        </p:nvSpPr>
        <p:spPr>
          <a:xfrm>
            <a:off x="10195893" y="3773514"/>
            <a:ext cx="1097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Remove queue message for completed objects</a:t>
            </a:r>
          </a:p>
        </p:txBody>
      </p:sp>
      <p:cxnSp>
        <p:nvCxnSpPr>
          <p:cNvPr id="344" name="Elbow Connector 343">
            <a:extLst>
              <a:ext uri="{FF2B5EF4-FFF2-40B4-BE49-F238E27FC236}">
                <a16:creationId xmlns:a16="http://schemas.microsoft.com/office/drawing/2014/main" id="{E61042C9-8A77-69CB-2017-1CDC1DE4CA6B}"/>
              </a:ext>
            </a:extLst>
          </p:cNvPr>
          <p:cNvCxnSpPr>
            <a:cxnSpLocks/>
            <a:endCxn id="338" idx="1"/>
          </p:cNvCxnSpPr>
          <p:nvPr/>
        </p:nvCxnSpPr>
        <p:spPr>
          <a:xfrm flipV="1">
            <a:off x="5531638" y="4004347"/>
            <a:ext cx="4664255" cy="1094703"/>
          </a:xfrm>
          <a:prstGeom prst="bentConnector3">
            <a:avLst>
              <a:gd name="adj1" fmla="val 56126"/>
            </a:avLst>
          </a:prstGeom>
          <a:ln w="9525" cmpd="sng">
            <a:solidFill>
              <a:srgbClr val="E7157B"/>
            </a:solidFill>
            <a:prstDash val="sysDot"/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Elbow Connector 347">
            <a:extLst>
              <a:ext uri="{FF2B5EF4-FFF2-40B4-BE49-F238E27FC236}">
                <a16:creationId xmlns:a16="http://schemas.microsoft.com/office/drawing/2014/main" id="{F1F2E6F0-F26E-75DC-E000-AFC824D0FB54}"/>
              </a:ext>
            </a:extLst>
          </p:cNvPr>
          <p:cNvCxnSpPr>
            <a:cxnSpLocks/>
            <a:endCxn id="338" idx="1"/>
          </p:cNvCxnSpPr>
          <p:nvPr/>
        </p:nvCxnSpPr>
        <p:spPr>
          <a:xfrm>
            <a:off x="5512868" y="3888701"/>
            <a:ext cx="4683025" cy="115646"/>
          </a:xfrm>
          <a:prstGeom prst="bentConnector3">
            <a:avLst>
              <a:gd name="adj1" fmla="val 56237"/>
            </a:avLst>
          </a:prstGeom>
          <a:ln w="9525" cmpd="sng">
            <a:solidFill>
              <a:srgbClr val="E7157B"/>
            </a:solidFill>
            <a:prstDash val="sysDot"/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2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14336</TotalTime>
  <Words>91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Collins</dc:creator>
  <cp:lastModifiedBy>O'neal, Anna</cp:lastModifiedBy>
  <cp:revision>5</cp:revision>
  <cp:lastPrinted>2023-09-28T18:34:43Z</cp:lastPrinted>
  <dcterms:created xsi:type="dcterms:W3CDTF">2023-09-19T12:56:43Z</dcterms:created>
  <dcterms:modified xsi:type="dcterms:W3CDTF">2023-11-20T15:52:51Z</dcterms:modified>
</cp:coreProperties>
</file>