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1272" y="-8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73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189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756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810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88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395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1857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766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471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4119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79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87A34-81AB-432B-8DAE-1953F412C126}" type="datetimeFigureOut">
              <a:rPr lang="en-US" smtClean="0"/>
              <a:pPr/>
              <a:t>5/8/2015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8820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google file system(</a:t>
            </a:r>
            <a:r>
              <a:rPr lang="en-US" dirty="0" err="1" smtClean="0"/>
              <a:t>gfs</a:t>
            </a:r>
            <a:r>
              <a:rPr lang="en-US" dirty="0" smtClean="0"/>
              <a:t>) </a:t>
            </a:r>
            <a:endParaRPr lang="en-US" dirty="0"/>
          </a:p>
        </p:txBody>
      </p:sp>
      <p:sp>
        <p:nvSpPr>
          <p:cNvPr id="3" name="Subtitle 2"/>
          <p:cNvSpPr>
            <a:spLocks noGrp="1"/>
          </p:cNvSpPr>
          <p:nvPr>
            <p:ph type="subTitle" idx="1"/>
          </p:nvPr>
        </p:nvSpPr>
        <p:spPr/>
        <p:txBody>
          <a:bodyPr/>
          <a:lstStyle/>
          <a:p>
            <a:r>
              <a:rPr lang="en-US" dirty="0" smtClean="0"/>
              <a:t>Chris Cordaro</a:t>
            </a:r>
            <a:endParaRPr lang="en-US" dirty="0"/>
          </a:p>
        </p:txBody>
      </p:sp>
    </p:spTree>
    <p:extLst>
      <p:ext uri="{BB962C8B-B14F-4D97-AF65-F5344CB8AC3E}">
        <p14:creationId xmlns:p14="http://schemas.microsoft.com/office/powerpoint/2010/main" val="2694261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stonebraker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Database Systems are not ‘one size fits all’.</a:t>
            </a:r>
          </a:p>
          <a:p>
            <a:r>
              <a:rPr lang="en-US" dirty="0" smtClean="0"/>
              <a:t>There are new database systems that are being introduced into the market, however, they are fairly new and need more time to discover their specific niches. </a:t>
            </a:r>
          </a:p>
          <a:p>
            <a:r>
              <a:rPr lang="en-US" dirty="0" smtClean="0"/>
              <a:t>‘The jury is out on who will win this marker’. There is a huge diversity of database engines, however, ‘traditional row stores are good at none of the </a:t>
            </a:r>
            <a:r>
              <a:rPr lang="en-US" dirty="0" smtClean="0"/>
              <a:t>markets</a:t>
            </a:r>
            <a:r>
              <a:rPr lang="en-US" dirty="0" smtClean="0"/>
              <a:t>…’.</a:t>
            </a:r>
          </a:p>
          <a:p>
            <a:r>
              <a:rPr lang="en-US" dirty="0" smtClean="0"/>
              <a:t>New database systems such as MR, Graph </a:t>
            </a:r>
            <a:r>
              <a:rPr lang="en-US" dirty="0" err="1" smtClean="0"/>
              <a:t>etc</a:t>
            </a:r>
            <a:r>
              <a:rPr lang="en-US" dirty="0" smtClean="0"/>
              <a:t> are being implemented more successfully than the standard DBMS. </a:t>
            </a:r>
          </a:p>
          <a:p>
            <a:r>
              <a:rPr lang="en-US" dirty="0" smtClean="0"/>
              <a:t>Major players such as Microsoft and Oracle are racing to adapt to new system models. </a:t>
            </a:r>
          </a:p>
          <a:p>
            <a:r>
              <a:rPr lang="en-US" dirty="0" smtClean="0"/>
              <a:t>More and more research is being conducted on new data management systems, and it is a great time to be a DBMS researcher. </a:t>
            </a:r>
            <a:endParaRPr lang="en-US" dirty="0"/>
          </a:p>
        </p:txBody>
      </p:sp>
    </p:spTree>
    <p:extLst>
      <p:ext uri="{BB962C8B-B14F-4D97-AF65-F5344CB8AC3E}">
        <p14:creationId xmlns:p14="http://schemas.microsoft.com/office/powerpoint/2010/main" val="84876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p:txBody>
          <a:bodyPr/>
          <a:lstStyle/>
          <a:p>
            <a:r>
              <a:rPr lang="en-US" dirty="0" smtClean="0"/>
              <a:t>There’s no real winner in terms of DBMSs. </a:t>
            </a:r>
            <a:r>
              <a:rPr lang="en-US" dirty="0" err="1" smtClean="0"/>
              <a:t>Stonebraker</a:t>
            </a:r>
            <a:r>
              <a:rPr lang="en-US" dirty="0" smtClean="0"/>
              <a:t> </a:t>
            </a:r>
            <a:r>
              <a:rPr lang="en-US" dirty="0" smtClean="0"/>
              <a:t>states that traditional row stores are lacking in most categories, while the tests conducted by Andrew </a:t>
            </a:r>
            <a:r>
              <a:rPr lang="en-US" dirty="0" err="1" smtClean="0"/>
              <a:t>Pavlo</a:t>
            </a:r>
            <a:r>
              <a:rPr lang="en-US" dirty="0" smtClean="0"/>
              <a:t> display that traditional DBMSs outperformed MRs in almost all benchmark tests.</a:t>
            </a:r>
            <a:endParaRPr lang="en-US" dirty="0"/>
          </a:p>
          <a:p>
            <a:r>
              <a:rPr lang="en-US" dirty="0" smtClean="0"/>
              <a:t>New research favors MRs and Graph systems over the traditional style, however, these new systems have not been revised to the extent of standard SQL databases. </a:t>
            </a:r>
          </a:p>
          <a:p>
            <a:r>
              <a:rPr lang="en-US" dirty="0" smtClean="0"/>
              <a:t>New systems are designed with the concept of developer freedom and flexibility as opposed to the ridged structure of the relational model. The better of the two being a matter of personal preference. </a:t>
            </a:r>
          </a:p>
        </p:txBody>
      </p:sp>
    </p:spTree>
    <p:extLst>
      <p:ext uri="{BB962C8B-B14F-4D97-AF65-F5344CB8AC3E}">
        <p14:creationId xmlns:p14="http://schemas.microsoft.com/office/powerpoint/2010/main" val="357480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lstStyle/>
          <a:p>
            <a:r>
              <a:rPr lang="en-US" dirty="0" err="1"/>
              <a:t>Ghemawat</a:t>
            </a:r>
            <a:r>
              <a:rPr lang="en-US" dirty="0"/>
              <a:t>, Sanjay, Howard </a:t>
            </a:r>
            <a:r>
              <a:rPr lang="en-US" dirty="0" err="1"/>
              <a:t>Gobioff</a:t>
            </a:r>
            <a:r>
              <a:rPr lang="en-US" dirty="0"/>
              <a:t>, and Shun-Talk Leung. "The Google File </a:t>
            </a:r>
            <a:r>
              <a:rPr lang="en-US" dirty="0" err="1"/>
              <a:t>Systen</a:t>
            </a:r>
            <a:r>
              <a:rPr lang="en-US" dirty="0"/>
              <a:t>." (2003). Print</a:t>
            </a:r>
            <a:r>
              <a:rPr lang="en-US" dirty="0" smtClean="0"/>
              <a:t>.</a:t>
            </a:r>
          </a:p>
          <a:p>
            <a:endParaRPr lang="en-US" dirty="0"/>
          </a:p>
          <a:p>
            <a:r>
              <a:rPr lang="en-US" dirty="0" err="1"/>
              <a:t>Palvo</a:t>
            </a:r>
            <a:r>
              <a:rPr lang="en-US" dirty="0"/>
              <a:t>, Andrew, Erik Paulson, Alexander </a:t>
            </a:r>
            <a:r>
              <a:rPr lang="en-US" dirty="0" err="1"/>
              <a:t>Rasin</a:t>
            </a:r>
            <a:r>
              <a:rPr lang="en-US" dirty="0"/>
              <a:t>, Daniel </a:t>
            </a:r>
            <a:r>
              <a:rPr lang="en-US" dirty="0" err="1"/>
              <a:t>Abadi</a:t>
            </a:r>
            <a:r>
              <a:rPr lang="en-US" dirty="0"/>
              <a:t>, David DeWitt, Samuel Madden, and Michael </a:t>
            </a:r>
            <a:r>
              <a:rPr lang="en-US" dirty="0" err="1"/>
              <a:t>Stonebraker</a:t>
            </a:r>
            <a:r>
              <a:rPr lang="en-US" dirty="0"/>
              <a:t>. "A Comparison of Approaches to Large-Scale Data Analysis." (2009). Print. </a:t>
            </a:r>
          </a:p>
        </p:txBody>
      </p:sp>
    </p:spTree>
    <p:extLst>
      <p:ext uri="{BB962C8B-B14F-4D97-AF65-F5344CB8AC3E}">
        <p14:creationId xmlns:p14="http://schemas.microsoft.com/office/powerpoint/2010/main" val="1821825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idea behind the </a:t>
            </a:r>
            <a:r>
              <a:rPr lang="en-US" dirty="0" err="1" smtClean="0"/>
              <a:t>Gfs</a:t>
            </a:r>
            <a:endParaRPr lang="en-US" dirty="0"/>
          </a:p>
        </p:txBody>
      </p:sp>
      <p:sp>
        <p:nvSpPr>
          <p:cNvPr id="3" name="Content Placeholder 2"/>
          <p:cNvSpPr>
            <a:spLocks noGrp="1"/>
          </p:cNvSpPr>
          <p:nvPr>
            <p:ph idx="1"/>
          </p:nvPr>
        </p:nvSpPr>
        <p:spPr/>
        <p:txBody>
          <a:bodyPr/>
          <a:lstStyle/>
          <a:p>
            <a:r>
              <a:rPr lang="en-US" dirty="0" smtClean="0"/>
              <a:t>The google file system is a scalable distributed file system for large data-intensive applications. </a:t>
            </a:r>
          </a:p>
          <a:p>
            <a:r>
              <a:rPr lang="en-US" dirty="0" smtClean="0"/>
              <a:t>Provides high fault tolerance while running on inexpensive commodity hardware. </a:t>
            </a:r>
          </a:p>
          <a:p>
            <a:r>
              <a:rPr lang="en-US" dirty="0" smtClean="0"/>
              <a:t>Is able to deliver high aggregate performance to a large number of clients. </a:t>
            </a:r>
            <a:endParaRPr lang="en-US" dirty="0"/>
          </a:p>
        </p:txBody>
      </p:sp>
    </p:spTree>
    <p:extLst>
      <p:ext uri="{BB962C8B-B14F-4D97-AF65-F5344CB8AC3E}">
        <p14:creationId xmlns:p14="http://schemas.microsoft.com/office/powerpoint/2010/main" val="3637300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the </a:t>
            </a:r>
            <a:r>
              <a:rPr lang="en-US" dirty="0" err="1" smtClean="0"/>
              <a:t>gfs</a:t>
            </a:r>
            <a:r>
              <a:rPr lang="en-US" dirty="0" smtClean="0"/>
              <a:t> successful?</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smtClean="0"/>
              <a:t>GFS </a:t>
            </a:r>
            <a:r>
              <a:rPr lang="en-US" dirty="0" smtClean="0"/>
              <a:t>is </a:t>
            </a:r>
            <a:r>
              <a:rPr lang="en-US" dirty="0" smtClean="0"/>
              <a:t>based around the idea of having large clusters of thousands of relatively inexpensive computers accessing the file system. </a:t>
            </a:r>
          </a:p>
          <a:p>
            <a:r>
              <a:rPr lang="en-US" dirty="0" smtClean="0"/>
              <a:t>Hardware failures are the norm and therefore constant monitoring, error detection, fault tolerance, and automatic recovery techniques are implemented at the core of the file system. </a:t>
            </a:r>
          </a:p>
          <a:p>
            <a:r>
              <a:rPr lang="en-US" dirty="0" smtClean="0"/>
              <a:t>Files are manipulated by appending new data rather than overwriting existing data and random writes are practically non-existent. </a:t>
            </a:r>
          </a:p>
          <a:p>
            <a:r>
              <a:rPr lang="en-US" dirty="0" smtClean="0"/>
              <a:t>The system constantly scans itself as a background operation, completing tasks such as garbage collection and re-replication in the event of a server failure. </a:t>
            </a:r>
          </a:p>
          <a:p>
            <a:r>
              <a:rPr lang="en-US" dirty="0" smtClean="0"/>
              <a:t>The system monitors chunk traffic to migrate requests as needed in order to balance load and disk space. </a:t>
            </a:r>
            <a:endParaRPr lang="en-US" dirty="0"/>
          </a:p>
        </p:txBody>
      </p:sp>
    </p:spTree>
    <p:extLst>
      <p:ext uri="{BB962C8B-B14F-4D97-AF65-F5344CB8AC3E}">
        <p14:creationId xmlns:p14="http://schemas.microsoft.com/office/powerpoint/2010/main" val="3886325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analysis of </a:t>
            </a:r>
            <a:r>
              <a:rPr lang="en-US" dirty="0" err="1" smtClean="0"/>
              <a:t>gfs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“Component </a:t>
            </a:r>
            <a:r>
              <a:rPr lang="en-US" dirty="0" smtClean="0"/>
              <a:t>failures are the norm rather than the exception”. Here lies the genius behind the google file system. The engineering team recognizes that running the system on commodity hardware will present a multitude of problems in exchange for an extremely efficient file managing </a:t>
            </a:r>
            <a:r>
              <a:rPr lang="en-US" dirty="0" smtClean="0"/>
              <a:t>system and implements fail-safes in an attempt to reduce the damage of these hardware failures.  </a:t>
            </a:r>
            <a:endParaRPr lang="en-US" dirty="0" smtClean="0"/>
          </a:p>
          <a:p>
            <a:r>
              <a:rPr lang="en-US" dirty="0" smtClean="0"/>
              <a:t>Engineering team directly addresses  to this ‘fault’ by implementing an extensive error checking routine. </a:t>
            </a:r>
          </a:p>
          <a:p>
            <a:r>
              <a:rPr lang="en-US" dirty="0" smtClean="0"/>
              <a:t>Responsible accounting of the amount of space needed as the system grows. </a:t>
            </a:r>
          </a:p>
          <a:p>
            <a:r>
              <a:rPr lang="en-US" dirty="0" smtClean="0"/>
              <a:t>Accounts for the potential bottlenecks due to the nature of the system design by allowing space to easily be added to the chunk servers. </a:t>
            </a:r>
          </a:p>
          <a:p>
            <a:r>
              <a:rPr lang="en-US" dirty="0" smtClean="0"/>
              <a:t>A combination of all these attributes leads to an efficient and reliable system. </a:t>
            </a:r>
            <a:endParaRPr lang="en-US" dirty="0"/>
          </a:p>
        </p:txBody>
      </p:sp>
    </p:spTree>
    <p:extLst>
      <p:ext uri="{BB962C8B-B14F-4D97-AF65-F5344CB8AC3E}">
        <p14:creationId xmlns:p14="http://schemas.microsoft.com/office/powerpoint/2010/main" val="1089681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vs Parallel DBMS </a:t>
            </a:r>
            <a:endParaRPr lang="en-US" dirty="0"/>
          </a:p>
        </p:txBody>
      </p:sp>
      <p:sp>
        <p:nvSpPr>
          <p:cNvPr id="3" name="Content Placeholder 2"/>
          <p:cNvSpPr>
            <a:spLocks noGrp="1"/>
          </p:cNvSpPr>
          <p:nvPr>
            <p:ph idx="1"/>
          </p:nvPr>
        </p:nvSpPr>
        <p:spPr/>
        <p:txBody>
          <a:bodyPr>
            <a:normAutofit lnSpcReduction="10000"/>
          </a:bodyPr>
          <a:lstStyle/>
          <a:p>
            <a:r>
              <a:rPr lang="en-US" dirty="0" err="1" smtClean="0"/>
              <a:t>MapReduce</a:t>
            </a:r>
            <a:r>
              <a:rPr lang="en-US" dirty="0" smtClean="0"/>
              <a:t>: the map reduce programming model is attractive due to its simplicity. An MR program consists of only two functions, map and reduce. Input data exists as a collection of one or more partitions in the file system. </a:t>
            </a:r>
            <a:endParaRPr lang="en-US" dirty="0"/>
          </a:p>
          <a:p>
            <a:r>
              <a:rPr lang="en-US" dirty="0" smtClean="0"/>
              <a:t>MR lacks a ridged schema. The programmer must often write a custom parser in order to achieve the required structure for their inputs. Additionally, programmers must agree on the structure of input, which requires that any data added or modified does not violate the previously agreed upon requirements.</a:t>
            </a:r>
          </a:p>
          <a:p>
            <a:r>
              <a:rPr lang="en-US" dirty="0" smtClean="0"/>
              <a:t>MR frameworks provide a more sophisticated failure model over parallel DBMSs. When a </a:t>
            </a:r>
            <a:r>
              <a:rPr lang="en-US" dirty="0" smtClean="0"/>
              <a:t>unit </a:t>
            </a:r>
            <a:r>
              <a:rPr lang="en-US" dirty="0" smtClean="0"/>
              <a:t>of work fails in an MR system, the MR scheduler automatically restarts the task on an alternate mode.  </a:t>
            </a:r>
          </a:p>
        </p:txBody>
      </p:sp>
    </p:spTree>
    <p:extLst>
      <p:ext uri="{BB962C8B-B14F-4D97-AF65-F5344CB8AC3E}">
        <p14:creationId xmlns:p14="http://schemas.microsoft.com/office/powerpoint/2010/main" val="1338301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and performance	</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err="1" smtClean="0"/>
              <a:t>Grep</a:t>
            </a:r>
            <a:r>
              <a:rPr lang="en-US" dirty="0" smtClean="0"/>
              <a:t> task”: each MR system must scan through a data set of 100-byte records looking for a three character pattern. The search </a:t>
            </a:r>
            <a:r>
              <a:rPr lang="en-US" dirty="0" smtClean="0"/>
              <a:t>pattern </a:t>
            </a:r>
            <a:r>
              <a:rPr lang="en-US" dirty="0" smtClean="0"/>
              <a:t>is only found in the last 90 bytes in every 10,000 records. Each node holds a plain text file with one record per line. Data is loaded into each MR system through each individual systems load commands. </a:t>
            </a:r>
          </a:p>
          <a:p>
            <a:r>
              <a:rPr lang="en-US" dirty="0" smtClean="0"/>
              <a:t>All MR systems outperform DBMSs in terms of load times. This is due to the fact that even though the DBMSs load commands on each node are in parallel, the data is loaded into each node sequentially. Meaning that the load time is in direct relation to the amount of data. </a:t>
            </a:r>
          </a:p>
          <a:p>
            <a:r>
              <a:rPr lang="en-US" dirty="0" smtClean="0"/>
              <a:t>MR systems </a:t>
            </a:r>
            <a:r>
              <a:rPr lang="en-US" dirty="0" smtClean="0"/>
              <a:t>outperform DBMSs </a:t>
            </a:r>
            <a:r>
              <a:rPr lang="en-US" dirty="0" smtClean="0"/>
              <a:t>in terms of load times since each node copies each data file from the local instance. </a:t>
            </a:r>
            <a:endParaRPr lang="en-US" dirty="0"/>
          </a:p>
        </p:txBody>
      </p:sp>
    </p:spTree>
    <p:extLst>
      <p:ext uri="{BB962C8B-B14F-4D97-AF65-F5344CB8AC3E}">
        <p14:creationId xmlns:p14="http://schemas.microsoft.com/office/powerpoint/2010/main" val="1915552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and performance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Both parallel database systems displayed a significant performance advantage over Hadoop MR in executing a variety of analysis benchmarks.  DBMS-X being 3.2 times faster than Hadoop MR, and Vertica being 2.3 faster than </a:t>
            </a:r>
            <a:r>
              <a:rPr lang="en-US" dirty="0" smtClean="0"/>
              <a:t>DBMS-X</a:t>
            </a:r>
            <a:r>
              <a:rPr lang="en-US" dirty="0" smtClean="0"/>
              <a:t>. </a:t>
            </a:r>
          </a:p>
          <a:p>
            <a:r>
              <a:rPr lang="en-US" dirty="0" smtClean="0"/>
              <a:t>Performance difference is a result of B-tree indices to speed the execute of selection operations, along with an aggressive compression technique that allows the DBMS to operate on non-compressed data. Additionally, since </a:t>
            </a:r>
            <a:r>
              <a:rPr lang="en-US" dirty="0" smtClean="0"/>
              <a:t>DBMSs </a:t>
            </a:r>
            <a:r>
              <a:rPr lang="en-US" dirty="0" smtClean="0"/>
              <a:t>have been around for over 25 years, there exists sophisticated parallel algorithms for querying large amount of relational data. </a:t>
            </a:r>
          </a:p>
          <a:p>
            <a:r>
              <a:rPr lang="en-US" dirty="0" smtClean="0"/>
              <a:t>However, Hadoop MR was easier to set up and use in comparison to the databases. Additionally, MR does a superior job of minimizing the amount of work that is lost when a hardware failure occurs, at the cost of a potential performance penalty. </a:t>
            </a:r>
          </a:p>
          <a:p>
            <a:r>
              <a:rPr lang="en-US" dirty="0" smtClean="0"/>
              <a:t>Complex tasks are generally easier to code in MRs such as Pig and Hive and are beginning to remove </a:t>
            </a:r>
            <a:r>
              <a:rPr lang="en-US" dirty="0" smtClean="0"/>
              <a:t>one </a:t>
            </a:r>
            <a:r>
              <a:rPr lang="en-US" dirty="0" smtClean="0"/>
              <a:t>of SQLs advantages, that it takes much less code on the same task. </a:t>
            </a:r>
            <a:endParaRPr lang="en-US" dirty="0"/>
          </a:p>
        </p:txBody>
      </p:sp>
    </p:spTree>
    <p:extLst>
      <p:ext uri="{BB962C8B-B14F-4D97-AF65-F5344CB8AC3E}">
        <p14:creationId xmlns:p14="http://schemas.microsoft.com/office/powerpoint/2010/main" val="367161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analysis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 think that the debate between MR and DBMSs demonstrates a battle between complexity vs speed; where MRs exist as an extremely creative system in which a developer can model his/her data in a structure he sees fit, or no structure at all, whereas classic DBMSs force developers into the relational model. However, as MRs tend to be more sophisticated in their user-options and failure models, they also tend to be slower. SQL and DBMSs have existed for 25+ years and their algorithms have been revised and optimized to be as efficient as possible. However, those algorithms only work when the data is highly structured and tune, which leads to a higher ‘overhead’ in terms of time and maintenance.</a:t>
            </a:r>
          </a:p>
          <a:p>
            <a:r>
              <a:rPr lang="en-US" dirty="0" smtClean="0"/>
              <a:t>Choosing between the two seems to be a matter of personal preference. A large, highly structured company dealing with TBs of data may chose to use traditional DBMSs, whereas a new startup may chose the freedom and customization of an MR. </a:t>
            </a:r>
          </a:p>
        </p:txBody>
      </p:sp>
    </p:spTree>
    <p:extLst>
      <p:ext uri="{BB962C8B-B14F-4D97-AF65-F5344CB8AC3E}">
        <p14:creationId xmlns:p14="http://schemas.microsoft.com/office/powerpoint/2010/main" val="825905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GFS and MR vs DBMS</a:t>
            </a:r>
            <a:endParaRPr lang="en-US" dirty="0"/>
          </a:p>
        </p:txBody>
      </p:sp>
      <p:sp>
        <p:nvSpPr>
          <p:cNvPr id="3" name="Content Placeholder 2"/>
          <p:cNvSpPr>
            <a:spLocks noGrp="1"/>
          </p:cNvSpPr>
          <p:nvPr>
            <p:ph idx="1"/>
          </p:nvPr>
        </p:nvSpPr>
        <p:spPr/>
        <p:txBody>
          <a:bodyPr/>
          <a:lstStyle/>
          <a:p>
            <a:r>
              <a:rPr lang="en-US" dirty="0" smtClean="0"/>
              <a:t>The common motif between the three papers seems to be that although MRs are proven to perform worse than traditional DBMS, they demonstrate an exciting new way to store and manage data. Traditional DBMSs are just that, traditional. They have been refined and proven over the years, but base themselves off relatively old concepts. Does old equate to bad? Of course not, they did out perform the MRs after all. However, MRs like Pig, Hive, and GFS are exciting new technologies with features that </a:t>
            </a:r>
            <a:r>
              <a:rPr lang="en-US" smtClean="0"/>
              <a:t>outperform traditional </a:t>
            </a:r>
            <a:r>
              <a:rPr lang="en-US" dirty="0" smtClean="0"/>
              <a:t>DBMS, like their GUIs and failure protocol. With the recent flood of MR systems and new research, MR systems may be able to replace traditional DBMSs all together. </a:t>
            </a:r>
            <a:endParaRPr lang="en-US" dirty="0"/>
          </a:p>
        </p:txBody>
      </p:sp>
    </p:spTree>
    <p:extLst>
      <p:ext uri="{BB962C8B-B14F-4D97-AF65-F5344CB8AC3E}">
        <p14:creationId xmlns:p14="http://schemas.microsoft.com/office/powerpoint/2010/main" val="30901849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250</TotalTime>
  <Words>1388</Words>
  <Application>Microsoft Office PowerPoint</Application>
  <PresentationFormat>Custom</PresentationFormat>
  <Paragraphs>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Integral</vt:lpstr>
      <vt:lpstr>The google file system(gfs) </vt:lpstr>
      <vt:lpstr>Main idea behind the Gfs</vt:lpstr>
      <vt:lpstr>How is the gfs successful? </vt:lpstr>
      <vt:lpstr>My analysis of gfs</vt:lpstr>
      <vt:lpstr>Mapreduce vs Parallel DBMS </vt:lpstr>
      <vt:lpstr>Implementation and performance </vt:lpstr>
      <vt:lpstr>Implementation and performance</vt:lpstr>
      <vt:lpstr>My analysis </vt:lpstr>
      <vt:lpstr>Comparison of GFS and MR vs DBMS</vt:lpstr>
      <vt:lpstr>stonebraker</vt:lpstr>
      <vt:lpstr>Summary </vt:lpstr>
      <vt:lpstr>Bibliography</vt:lpstr>
    </vt:vector>
  </TitlesOfParts>
  <Company>Marist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google file system(gfs)</dc:title>
  <dc:creator>Christopher F Cordaro</dc:creator>
  <cp:lastModifiedBy>Christopher Cordaro</cp:lastModifiedBy>
  <cp:revision>51</cp:revision>
  <dcterms:created xsi:type="dcterms:W3CDTF">2015-05-07T23:13:57Z</dcterms:created>
  <dcterms:modified xsi:type="dcterms:W3CDTF">2015-05-09T00:34:26Z</dcterms:modified>
</cp:coreProperties>
</file>