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6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7164-8A1D-61AD-EDC1-765C523F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4FC70-F9C3-D96B-8D4E-BA0D144B7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9B259-B4FF-CA4A-4AC4-85787415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ACE6-15C1-4D21-90D0-BCDAA7A698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CD77-0074-0FCA-8107-AD4787A1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44E3F-F2D9-A312-A8E6-17622701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B58E-A4A4-435A-9F66-776F11D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4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5CB1-3A9C-AE96-3C08-F2E02CF3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83D05-1681-BBB7-B995-3142EF6A6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F7A3-F2CD-C003-C338-5AA01BF2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ACE6-15C1-4D21-90D0-BCDAA7A698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8EC3C-0122-A5C7-A5B4-B1A0398E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78D8B-887B-CB7B-E2AA-0687B4C2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B58E-A4A4-435A-9F66-776F11D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648A8-6BE1-3E0C-4B52-7FE7A8E6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206A0-BCD0-2E81-C986-809FC1354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8562F-5A1D-FDA7-D5C6-3BDD7252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ACE6-15C1-4D21-90D0-BCDAA7A698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5204-1609-C71F-4BB5-5FE75A2E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70C2-0795-801D-8835-28A44E7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B58E-A4A4-435A-9F66-776F11D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8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7EAB-D0CF-20AD-3A55-77A02E1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00E3-0629-2D96-2E42-F28DC6892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B40E3-490F-490D-183C-E45A53B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ACE6-15C1-4D21-90D0-BCDAA7A698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05689-98EE-B767-7078-6F2B5DB3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26038-AA75-F03B-9CC4-07186DAE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B58E-A4A4-435A-9F66-776F11D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EAB4-EBB6-5D91-3D99-A7C78724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E9AC8-730A-B5AE-43E2-16AD53B1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F2466-CCE5-2B15-F7D5-DE5E5617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ACE6-15C1-4D21-90D0-BCDAA7A698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B130C-2C3B-9141-7416-D54C1DAB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0153-B1FC-1F45-283F-DC6FE8E6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B58E-A4A4-435A-9F66-776F11D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8FE1-CFA9-F789-1EA5-347BD9C6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CB35-9AC2-BB95-A121-1F03949A2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EED60-E6E2-6C29-6B10-411A67461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2133-6B14-B324-E366-112B99DA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ACE6-15C1-4D21-90D0-BCDAA7A698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C12BB-CAA5-B8BC-7917-5AF32B18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F24D-3845-E78A-5497-7044191A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B58E-A4A4-435A-9F66-776F11D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01B7-3C17-366C-1366-6F814482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5DB87-5AF0-1E03-A8A0-8222DCEE7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6B70-95C1-C5E7-3139-7EA79D559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2D39F-338C-E74D-D81E-C11BBE581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CBDA5-B3B8-FE66-BBD2-EE50A548F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4F85D-2E1B-42E1-D254-1836968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ACE6-15C1-4D21-90D0-BCDAA7A698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1104E-8CCC-BB65-4B2F-D9BB4CC3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67D34-D1F5-64C5-6FBE-D8CA409B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B58E-A4A4-435A-9F66-776F11D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FC10-7DF2-E261-0B1D-8F8DDB2C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99008-DC1E-F8F4-9A5B-93D8B546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ACE6-15C1-4D21-90D0-BCDAA7A698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66203-BFF9-0EEE-AAAE-FE8F80B6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E7C26-83EA-65B5-4B6B-324F68E4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B58E-A4A4-435A-9F66-776F11D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F163B-4701-ABE9-C5EA-FA8BF9F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ACE6-15C1-4D21-90D0-BCDAA7A698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8F190-C5B0-6C21-E38A-72E61958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4BD61-D43F-6D06-90CA-326A85B1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B58E-A4A4-435A-9F66-776F11D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CE15-A3C7-D592-585E-B8FA6828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E2E7-41CF-CD3E-6C7C-1F51A508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3AA82-81D7-CB47-4022-EBCB72199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443C8-7EEC-7D79-630B-20BC719F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ACE6-15C1-4D21-90D0-BCDAA7A698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1543-4512-DC92-734D-BEB5F824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E8D01-39D7-47DE-27B6-C88998C5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B58E-A4A4-435A-9F66-776F11D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0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DA33-35E7-BFDC-E692-E94C3649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AB805-032E-5EBD-B600-C01E24F9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0D6EB-D431-9957-BA09-C721C836B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C78BE-7577-A64F-9F5A-9D379DEE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ACE6-15C1-4D21-90D0-BCDAA7A698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6C30C-0754-DC19-A0AE-D259870D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03E07-E34C-BE5A-3443-AD250A6C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B58E-A4A4-435A-9F66-776F11D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8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7C279-CD20-0467-F63C-A76E3F56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6830C-2B9F-27A2-ADBD-0372B23B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2CA34-A1BF-B37D-7882-056912FDE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1ACE6-15C1-4D21-90D0-BCDAA7A698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36EF-4C34-326B-BDEE-8530A89A7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3F43B-6B96-24B9-2272-3412E2832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FB58E-A4A4-435A-9F66-776F11D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7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5373-6C9F-1E64-24F0-F164BD315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Sub-band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BBAC1-68CA-1537-3EB5-F28A54280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122C-7D52-48B7-0EF4-7023E6D6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771" y="223610"/>
            <a:ext cx="1654629" cy="1325563"/>
          </a:xfrm>
        </p:spPr>
        <p:txBody>
          <a:bodyPr/>
          <a:lstStyle/>
          <a:p>
            <a:r>
              <a:rPr lang="en-US" dirty="0"/>
              <a:t>0 mV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11A869-591D-A7F8-25C4-A3DA28FCDD9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172200" y="1549173"/>
            <a:ext cx="10886" cy="516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aph with a line graph&#10;&#10;Description automatically generated">
            <a:extLst>
              <a:ext uri="{FF2B5EF4-FFF2-40B4-BE49-F238E27FC236}">
                <a16:creationId xmlns:a16="http://schemas.microsoft.com/office/drawing/2014/main" id="{C9CD5602-DA2F-E4B2-8B97-AF68256C8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86" y="3951514"/>
            <a:ext cx="3875314" cy="2906486"/>
          </a:xfrm>
          <a:prstGeom prst="rect">
            <a:avLst/>
          </a:prstGeom>
        </p:spPr>
      </p:pic>
      <p:pic>
        <p:nvPicPr>
          <p:cNvPr id="10" name="Picture 9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F4899EA-AEFB-AE05-7874-097C7E0E2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86" y="1045028"/>
            <a:ext cx="3875314" cy="2906486"/>
          </a:xfrm>
          <a:prstGeom prst="rect">
            <a:avLst/>
          </a:prstGeom>
        </p:spPr>
      </p:pic>
      <p:pic>
        <p:nvPicPr>
          <p:cNvPr id="12" name="Picture 1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98382A2-CE42-295E-43F5-D4091FF11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1226343"/>
            <a:ext cx="3875315" cy="2906486"/>
          </a:xfrm>
          <a:prstGeom prst="rect">
            <a:avLst/>
          </a:prstGeom>
        </p:spPr>
      </p:pic>
      <p:pic>
        <p:nvPicPr>
          <p:cNvPr id="14" name="Picture 13" descr="A graph with a line&#10;&#10;Description automatically generated">
            <a:extLst>
              <a:ext uri="{FF2B5EF4-FFF2-40B4-BE49-F238E27FC236}">
                <a16:creationId xmlns:a16="http://schemas.microsoft.com/office/drawing/2014/main" id="{1B672357-573C-B41F-AB02-92385D6A4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3" y="3951514"/>
            <a:ext cx="3875314" cy="29064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E7702E-CD4F-6E2F-B39F-68834E66A1CC}"/>
              </a:ext>
            </a:extLst>
          </p:cNvPr>
          <p:cNvSpPr txBox="1"/>
          <p:nvPr/>
        </p:nvSpPr>
        <p:spPr>
          <a:xfrm>
            <a:off x="2325398" y="83988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“2” Runs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7CDA1C-FCCC-4E1B-6613-5014FA5DF429}"/>
              </a:ext>
            </a:extLst>
          </p:cNvPr>
          <p:cNvSpPr txBox="1"/>
          <p:nvPr/>
        </p:nvSpPr>
        <p:spPr>
          <a:xfrm>
            <a:off x="8737311" y="69123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“4” Runs</a:t>
            </a:r>
          </a:p>
        </p:txBody>
      </p:sp>
    </p:spTree>
    <p:extLst>
      <p:ext uri="{BB962C8B-B14F-4D97-AF65-F5344CB8AC3E}">
        <p14:creationId xmlns:p14="http://schemas.microsoft.com/office/powerpoint/2010/main" val="70055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line and orange line&#10;&#10;Description automatically generated">
            <a:extLst>
              <a:ext uri="{FF2B5EF4-FFF2-40B4-BE49-F238E27FC236}">
                <a16:creationId xmlns:a16="http://schemas.microsoft.com/office/drawing/2014/main" id="{5B203446-A50E-C4DC-1100-9AC5BC73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1" y="444725"/>
            <a:ext cx="5852172" cy="4389129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E55A2CFB-9B7D-CFB1-8BD1-0BFA1D0B5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253" y="716730"/>
            <a:ext cx="5852172" cy="4389129"/>
          </a:xfrm>
          <a:prstGeom prst="rect">
            <a:avLst/>
          </a:prstGeom>
        </p:spPr>
      </p:pic>
      <p:pic>
        <p:nvPicPr>
          <p:cNvPr id="11" name="Picture 10" descr="A graph with a line graph&#10;&#10;Description automatically generated">
            <a:extLst>
              <a:ext uri="{FF2B5EF4-FFF2-40B4-BE49-F238E27FC236}">
                <a16:creationId xmlns:a16="http://schemas.microsoft.com/office/drawing/2014/main" id="{B74E52E2-822D-64F2-E01D-E68481CB09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0" y="-254000"/>
            <a:ext cx="6281400" cy="5179295"/>
          </a:xfrm>
          <a:prstGeom prst="rect">
            <a:avLst/>
          </a:prstGeom>
        </p:spPr>
      </p:pic>
      <p:pic>
        <p:nvPicPr>
          <p:cNvPr id="13" name="Picture 1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9A16AEF1-246E-E433-ABFA-663B3613BC1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772" y="1087120"/>
            <a:ext cx="6143507" cy="395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3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line and orange line&#10;&#10;Description automatically generated">
            <a:extLst>
              <a:ext uri="{FF2B5EF4-FFF2-40B4-BE49-F238E27FC236}">
                <a16:creationId xmlns:a16="http://schemas.microsoft.com/office/drawing/2014/main" id="{A2A7C28B-36CE-9808-441B-3DCA85926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2" y="1008192"/>
            <a:ext cx="5852172" cy="4389129"/>
          </a:xfrm>
          <a:prstGeom prst="rect">
            <a:avLst/>
          </a:prstGeom>
        </p:spPr>
      </p:pic>
      <p:pic>
        <p:nvPicPr>
          <p:cNvPr id="9" name="Picture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394A80BC-C5E2-4692-869A-09A19C00E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46" y="1460679"/>
            <a:ext cx="5852172" cy="4389129"/>
          </a:xfrm>
          <a:prstGeom prst="rect">
            <a:avLst/>
          </a:prstGeom>
        </p:spPr>
      </p:pic>
      <p:pic>
        <p:nvPicPr>
          <p:cNvPr id="4" name="Picture 3" descr="A graph with a line graph&#10;&#10;Description automatically generated">
            <a:extLst>
              <a:ext uri="{FF2B5EF4-FFF2-40B4-BE49-F238E27FC236}">
                <a16:creationId xmlns:a16="http://schemas.microsoft.com/office/drawing/2014/main" id="{6318DCDA-DB66-F5D1-D8BB-CD13512CFC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9" y="11876"/>
            <a:ext cx="6475031" cy="5539822"/>
          </a:xfrm>
          <a:prstGeom prst="rect">
            <a:avLst/>
          </a:prstGeom>
        </p:spPr>
      </p:pic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B7705BF-8B3A-91C6-70B6-EB1AED14287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21" y="1567544"/>
            <a:ext cx="6391493" cy="42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8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Parallel Sub-band Analysis</vt:lpstr>
      <vt:lpstr>0 mV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Sub-band Analysis</dc:title>
  <dc:creator>Cravey,Christopher A</dc:creator>
  <cp:lastModifiedBy>Cravey,Christopher A</cp:lastModifiedBy>
  <cp:revision>3</cp:revision>
  <dcterms:created xsi:type="dcterms:W3CDTF">2023-11-16T23:10:51Z</dcterms:created>
  <dcterms:modified xsi:type="dcterms:W3CDTF">2023-11-16T23:31:06Z</dcterms:modified>
</cp:coreProperties>
</file>