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88F5-BD81-EDA5-A652-DA1E8244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49EAF-63B8-CA43-6423-16E652BF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1F2D-57E3-77D9-FF27-4B255630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0F1-50FE-4EEB-99DB-C02DADDA409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3959-E3B1-D3AE-0C1D-66902BBB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E86A-8455-F1DA-C072-D85FA972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3365-A185-4FC9-AB09-704220A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0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9672-EC01-F062-3185-B36900FF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273C7-D6AB-DDBE-AB0F-A0C424CB8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3B63-CA39-0F73-5519-CC0D778A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0F1-50FE-4EEB-99DB-C02DADDA409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0441-DE07-FD3B-9DAD-5E605C28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70169-DF92-F6E0-DB48-FD86CD67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3365-A185-4FC9-AB09-704220A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E39C3-FAC0-1BB2-41BA-FDAC22A51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459A1-4738-DAD5-BD0C-7A96CD1CF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1306-FAD2-321D-27BE-2182EF82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0F1-50FE-4EEB-99DB-C02DADDA409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8347-71D3-050E-F029-5DAF5A9E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309E-3CA4-9169-A3C7-02F9818C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3365-A185-4FC9-AB09-704220A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6FE1-3F68-A46D-0B0C-DC9CF333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71FF-BE55-B59B-4997-E95D90EB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FE91-81F3-3CC9-02FE-D4537EBB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0F1-50FE-4EEB-99DB-C02DADDA409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CBA3-75DE-25E9-1A29-2DFA9201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DD9B-8967-442A-E9EE-EB3723EF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3365-A185-4FC9-AB09-704220A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AAB8-0889-7600-F4BD-5E9E15F4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64FEC-6871-EB36-E8F5-E3147698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4EB4-A02A-1EC9-82EE-797E31F5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0F1-50FE-4EEB-99DB-C02DADDA409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0118-17D8-7B5B-04DB-E58B282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07C4-9B1C-3AB1-E346-1E8B8E0D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3365-A185-4FC9-AB09-704220A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3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B125-5B8C-5D27-3917-6387E986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91C9-E989-CA17-20DB-8F2BC7C08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60794-2BD5-E62F-E07E-BC6818A0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636D-835B-96DC-2826-CF9A49F8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0F1-50FE-4EEB-99DB-C02DADDA409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AD9E5-DA1A-C657-9617-825A552A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1617A-7991-75FB-1E74-98E9AE4B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3365-A185-4FC9-AB09-704220A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0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708E-AC5F-2C75-EAD2-B9E353AF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E5837-EAA7-84DB-5669-5D83BD14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483ED-B691-97FA-3FF5-E4E642208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13139-1672-3E9B-D11A-E3022F686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EF68D-EFB3-372F-2D13-4C3174F00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1A583-0BF8-161E-ED2D-9720F42D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0F1-50FE-4EEB-99DB-C02DADDA409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9208F-F9DA-528B-99C1-13829C3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04531-D2AF-AF43-C48D-5D37ED85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3365-A185-4FC9-AB09-704220A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0ACD-B4EA-4826-1FFB-48A712D0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95CE8-309B-188B-E794-592684D5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0F1-50FE-4EEB-99DB-C02DADDA409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4AA85-A449-E235-08F2-AAA91C4F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1C7D5-ADBD-BCCC-D2D7-948692B7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3365-A185-4FC9-AB09-704220A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9EDF3-F4EF-CCEF-60AE-A08FA28C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0F1-50FE-4EEB-99DB-C02DADDA409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9E8C9-0252-0242-C42D-ED63B9FD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5CDCF-2987-3993-486A-2EF86D1B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3365-A185-4FC9-AB09-704220A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A58E-3CA9-168A-E909-C9F4F520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9D13-BD86-2186-7FF4-F09770EA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0AAA0-53E8-AF48-DBAF-2DBEB5D6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C4A47-4F48-221B-2ADE-D9F6C197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0F1-50FE-4EEB-99DB-C02DADDA409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9BB02-8A6F-47ED-E555-1BFB588B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4E9AF-F6E2-7139-01C1-327B034A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3365-A185-4FC9-AB09-704220A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6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3169-6F29-2AEF-C360-1C6A445B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CFA90-2676-021D-61C1-F1451C6D8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BCF1-4BDF-791F-54BF-C37C58CF7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5937-7EE7-158C-E613-F1A3A90C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E0F1-50FE-4EEB-99DB-C02DADDA409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4A17E-C37A-E46E-4D19-787F6EB1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56E50-85A1-6B11-8138-B41F25C5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3365-A185-4FC9-AB09-704220A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0B451-1F93-A2D2-EE8D-C0F6B33B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F348-4962-B03B-0DD3-D5BFB5BA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1C7B-8B9F-D42D-DB39-2774A1B7A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E0F1-50FE-4EEB-99DB-C02DADDA409D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19B3-829D-C455-F465-B40B589E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EB5F-80F8-78E4-6D4E-FE966D77F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3365-A185-4FC9-AB09-704220A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8C4D-06CD-8193-6D0B-DD49C7FC6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FFTs across B ranges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DAD4-8D97-C9CB-A807-7D9B0C7A1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T. Douglas, C. </a:t>
            </a:r>
            <a:r>
              <a:rPr lang="en-US" dirty="0" err="1"/>
              <a:t>Cravey</a:t>
            </a:r>
            <a:r>
              <a:rPr lang="en-US" dirty="0"/>
              <a:t> -12/5/2023</a:t>
            </a:r>
          </a:p>
        </p:txBody>
      </p:sp>
    </p:spTree>
    <p:extLst>
      <p:ext uri="{BB962C8B-B14F-4D97-AF65-F5344CB8AC3E}">
        <p14:creationId xmlns:p14="http://schemas.microsoft.com/office/powerpoint/2010/main" val="40082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3ADF-1276-FB12-2785-6D97B51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ECA5-2349-A336-3F41-293A02A3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looking at FFTs of a sample with top-gate induced double </a:t>
            </a:r>
            <a:r>
              <a:rPr lang="en-US" dirty="0" err="1"/>
              <a:t>subband</a:t>
            </a:r>
            <a:r>
              <a:rPr lang="en-US" dirty="0"/>
              <a:t> occupation across various </a:t>
            </a:r>
            <a:r>
              <a:rPr lang="en-US" i="1" dirty="0"/>
              <a:t>B</a:t>
            </a:r>
            <a:r>
              <a:rPr lang="en-US" dirty="0"/>
              <a:t> field ranges in the hopes of identifying how the densities in the two </a:t>
            </a:r>
            <a:r>
              <a:rPr lang="en-US" dirty="0" err="1"/>
              <a:t>subbands</a:t>
            </a:r>
            <a:r>
              <a:rPr lang="en-US" dirty="0"/>
              <a:t> might change as a function of </a:t>
            </a:r>
            <a:r>
              <a:rPr lang="en-US" i="1" dirty="0"/>
              <a:t>B</a:t>
            </a:r>
            <a:r>
              <a:rPr lang="en-US" dirty="0"/>
              <a:t> field.</a:t>
            </a:r>
          </a:p>
          <a:p>
            <a:r>
              <a:rPr lang="en-US" dirty="0"/>
              <a:t>Our code takes in </a:t>
            </a:r>
          </a:p>
          <a:p>
            <a:r>
              <a:rPr lang="en-US" dirty="0"/>
              <a:t>TD Note: Would writing code to generate a spectrogram (3D plot showing FFT values across B-field ranges) be more useful than just manually generating each FFT?</a:t>
            </a:r>
          </a:p>
        </p:txBody>
      </p:sp>
    </p:spTree>
    <p:extLst>
      <p:ext uri="{BB962C8B-B14F-4D97-AF65-F5344CB8AC3E}">
        <p14:creationId xmlns:p14="http://schemas.microsoft.com/office/powerpoint/2010/main" val="194332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22A-1BC1-9BF2-CC77-95E741FB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 = </a:t>
            </a:r>
            <a:r>
              <a:rPr lang="en-US"/>
              <a:t>200 mV, B = 0-4 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0E2F-880D-75CD-028F-14F54F4DD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5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FFTs across B ranges</vt:lpstr>
      <vt:lpstr>What is this?</vt:lpstr>
      <vt:lpstr>Vg = 200 mV, B = 0-4 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FFTs across B ranges</dc:title>
  <dc:creator>Thomas Douglas</dc:creator>
  <cp:lastModifiedBy>Thomas Douglas</cp:lastModifiedBy>
  <cp:revision>1</cp:revision>
  <dcterms:created xsi:type="dcterms:W3CDTF">2023-12-05T19:27:24Z</dcterms:created>
  <dcterms:modified xsi:type="dcterms:W3CDTF">2023-12-05T19:33:46Z</dcterms:modified>
</cp:coreProperties>
</file>