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5" r:id="rId2"/>
    <p:sldId id="78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0B72F-05C4-4C3C-8039-938619800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DD686D-826D-4CFD-BCF8-212FEC74F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8FB86-957F-4631-8B38-A581F18F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D3A488-6DC1-47DC-BC15-1229DDCA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54B734-F782-49F2-8FED-F3A4ADDF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48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2DD68-A2CE-4819-9134-FB062506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B82085-A339-479C-880D-A81106EC3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67E98E-257E-4437-B061-2121FAEA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A5B6CC-75E7-4A44-A945-4471CFD6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065D6-57D3-4B97-AD44-5D07FE94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45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7ED721-29DE-469B-9D0A-3162ECC07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21BD25-B3EB-4C52-AAC5-43682EB54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4B74D-FC10-49BA-92ED-5E13A776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6751A-04F7-4A8E-994D-2C4EC7A3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7D1F87-52E6-4F87-A419-C96EEDB5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09DD4-D372-4D6F-86E7-AFAA592D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F329F-21C3-4510-922E-62629E3B2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BC62E-104A-48DD-A734-5CD9E9B6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32798-20C1-4DA8-8ED6-233A5BAF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3A49A2-8B7F-4DE5-9009-6B713F0E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86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9F259-2E96-42D0-A358-6AC5E48EC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8751B0-3AF2-41B3-BC62-699430C4D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426AA-F892-4BBB-B375-AD69C88D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6E394E-8A96-4AC0-8E69-F2F6253F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8EC5F1-49F2-413E-A3A3-FD29BD3F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15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65E42-7297-40BD-8C85-5BAAC1DA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1B7368-A72D-46F9-AA11-043B04B92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9CC2D2-6B67-431D-8DFE-FCDF978FB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8B3117-26CA-45A7-A4F2-419F3CEB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1BCE4D-A532-436C-A383-B8D08595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7B2F86-35BE-4625-944A-583C6821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06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CB73E-FDE3-4CF8-BEEA-A8123C74C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C8DC79-C052-498D-BAA3-440D8E85E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33CC00-097F-4564-9259-C61BD1020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A716A1-57C8-4819-A1C7-97179A91D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276287-31E7-435F-9E73-67BD3BC7B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95E12E-6CC2-48FC-A7E2-971116D1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C29894-C14D-4AA8-A2CE-9131B514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F0D9BE-EF59-4CA7-8EC7-88A05B86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5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A8E65-025A-427F-962B-66B5755B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E20FC3-8909-4547-830F-580BD524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26627D-89BB-4D30-BC0F-DCE1C3A6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9BABEF-6BF5-45DE-9DDE-B28864CA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91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CB5611-9DFD-4D55-8CB6-E9ED94E6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158C50-DA34-4567-BBED-2EB1C6FA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ADD400-F7EC-4E08-AEC7-5DD8B8DC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29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F42C1-3423-4021-8A7E-FD935595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5131B-99BC-4406-9521-31597F6A3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F0155D-4803-4D32-8183-46A10904F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B4806E-7819-4C26-BDB0-15BE8AF5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54DF3C-26FC-4A0D-A972-409BBA55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1591DC-72FB-46DD-9573-8B316171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61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2FE10-2C14-4846-8B68-FC0A1E38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831697-D0E1-4E4D-AEEF-753B3C833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DBB509-686C-4051-A7EC-4484F9E82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BBB3B3-EA79-4519-B19E-E79ABFA2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F6FE46-B86E-4FA9-A9AB-95E4792F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150A7A-E303-4D35-B181-0455D37C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07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AA30F9-739F-4E16-B5E2-24387EBC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73BE69-16E6-434C-9D68-0D4C9E7BE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5BFE41-CC59-4533-80F3-A2EB2AE19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2D963-F112-4488-97DB-CD8B600123CD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020DBD-EB99-4482-9CA0-9BD0D1550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CDDE0-E9BE-443D-BBBC-2DAFBD16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52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13B7A89-30E0-41E1-A3FA-8D4E49F237DD}"/>
              </a:ext>
            </a:extLst>
          </p:cNvPr>
          <p:cNvGrpSpPr/>
          <p:nvPr/>
        </p:nvGrpSpPr>
        <p:grpSpPr>
          <a:xfrm>
            <a:off x="2491396" y="2718868"/>
            <a:ext cx="5935649" cy="2875475"/>
            <a:chOff x="2491396" y="2718868"/>
            <a:chExt cx="5935649" cy="2875475"/>
          </a:xfrm>
        </p:grpSpPr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AC59A36B-BCB1-419D-87B6-7144D6DFBFC0}"/>
                </a:ext>
              </a:extLst>
            </p:cNvPr>
            <p:cNvCxnSpPr>
              <a:cxnSpLocks/>
              <a:stCxn id="8" idx="1"/>
              <a:endCxn id="52" idx="3"/>
            </p:cNvCxnSpPr>
            <p:nvPr/>
          </p:nvCxnSpPr>
          <p:spPr>
            <a:xfrm flipH="1">
              <a:off x="3366039" y="3659861"/>
              <a:ext cx="1326591" cy="25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63B6C7F-C778-4131-AF96-6EC835DD2005}"/>
                </a:ext>
              </a:extLst>
            </p:cNvPr>
            <p:cNvSpPr/>
            <p:nvPr/>
          </p:nvSpPr>
          <p:spPr>
            <a:xfrm>
              <a:off x="6006385" y="4792755"/>
              <a:ext cx="874643" cy="2871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Host </a:t>
              </a:r>
            </a:p>
            <a:p>
              <a:pPr algn="ctr"/>
              <a:r>
                <a:rPr lang="en-US" altLang="zh-CN" sz="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Human</a:t>
              </a:r>
              <a:endParaRPr lang="zh-CN" altLang="en-US" sz="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3240D7A-8279-4CBF-9F80-DCB4FC99650D}"/>
                </a:ext>
              </a:extLst>
            </p:cNvPr>
            <p:cNvSpPr/>
            <p:nvPr/>
          </p:nvSpPr>
          <p:spPr>
            <a:xfrm>
              <a:off x="3555087" y="4036224"/>
              <a:ext cx="874643" cy="2871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Virus Protein</a:t>
              </a:r>
              <a:endParaRPr lang="zh-CN" altLang="en-US" sz="1100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8D16F5A-3C4B-4FDF-AB1C-948AD99DA15D}"/>
                </a:ext>
              </a:extLst>
            </p:cNvPr>
            <p:cNvSpPr/>
            <p:nvPr/>
          </p:nvSpPr>
          <p:spPr>
            <a:xfrm>
              <a:off x="6014713" y="4036224"/>
              <a:ext cx="874643" cy="2871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Host Protein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3E5071F0-3EB9-4671-BA54-5185AE6E13A6}"/>
                </a:ext>
              </a:extLst>
            </p:cNvPr>
            <p:cNvSpPr/>
            <p:nvPr/>
          </p:nvSpPr>
          <p:spPr>
            <a:xfrm>
              <a:off x="4692630" y="3516295"/>
              <a:ext cx="930687" cy="2871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Virus</a:t>
              </a:r>
            </a:p>
            <a:p>
              <a:pPr algn="ctr"/>
              <a:r>
                <a:rPr lang="en-US" altLang="zh-CN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SARS-</a:t>
              </a:r>
              <a:r>
                <a:rPr lang="en-US" altLang="zh-CN" sz="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CoV</a:t>
              </a:r>
              <a:r>
                <a:rPr lang="en-US" altLang="zh-CN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MERS-</a:t>
              </a:r>
              <a:r>
                <a:rPr lang="en-US" altLang="zh-CN" sz="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CoV</a:t>
              </a:r>
              <a:r>
                <a:rPr lang="en-US" altLang="zh-CN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IBV, MHV, </a:t>
              </a:r>
              <a:r>
                <a:rPr lang="en-US" altLang="zh-CN" sz="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HCoV</a:t>
              </a:r>
              <a:r>
                <a:rPr lang="en-US" altLang="zh-CN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- 229E, HCoV-NL63</a:t>
              </a:r>
              <a:endParaRPr lang="zh-CN" altLang="en-US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CF2B91F4-1624-4A8C-BD39-70B76ECD9B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9731" y="3803426"/>
              <a:ext cx="266380" cy="2327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EA43B717-8C0C-4A88-B9D8-B45D73C7D47A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4429730" y="4179789"/>
              <a:ext cx="158498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E4715F4-5CB2-4538-B2E3-A4170FE8FA44}"/>
                </a:ext>
              </a:extLst>
            </p:cNvPr>
            <p:cNvSpPr/>
            <p:nvPr/>
          </p:nvSpPr>
          <p:spPr>
            <a:xfrm>
              <a:off x="4492079" y="3846273"/>
              <a:ext cx="59984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produce</a:t>
              </a:r>
              <a:endParaRPr lang="zh-CN" altLang="en-US" sz="10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D79CAB7-8B2B-409B-B81F-A9529044084F}"/>
                </a:ext>
              </a:extLst>
            </p:cNvPr>
            <p:cNvSpPr/>
            <p:nvPr/>
          </p:nvSpPr>
          <p:spPr>
            <a:xfrm>
              <a:off x="4980052" y="4164277"/>
              <a:ext cx="41229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</a:t>
              </a:r>
              <a:endParaRPr lang="zh-CN" altLang="en-US" sz="1000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42516D4-7F17-476C-BE21-D23415E03D1A}"/>
                </a:ext>
              </a:extLst>
            </p:cNvPr>
            <p:cNvSpPr/>
            <p:nvPr/>
          </p:nvSpPr>
          <p:spPr>
            <a:xfrm>
              <a:off x="3939611" y="2764044"/>
              <a:ext cx="874643" cy="2871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Drug</a:t>
              </a:r>
              <a:endParaRPr lang="zh-CN" altLang="en-US" sz="1100" dirty="0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309B6005-4087-4C37-92E2-9B435A699803}"/>
                </a:ext>
              </a:extLst>
            </p:cNvPr>
            <p:cNvSpPr/>
            <p:nvPr/>
          </p:nvSpPr>
          <p:spPr>
            <a:xfrm>
              <a:off x="7511725" y="4036224"/>
              <a:ext cx="874643" cy="2871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NCBI </a:t>
              </a:r>
            </a:p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 ID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4FB6D4C2-71DF-4A5E-AD19-73D1D021FC93}"/>
                </a:ext>
              </a:extLst>
            </p:cNvPr>
            <p:cNvSpPr/>
            <p:nvPr/>
          </p:nvSpPr>
          <p:spPr>
            <a:xfrm>
              <a:off x="7511725" y="2762815"/>
              <a:ext cx="874643" cy="2871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HPO ID</a:t>
              </a:r>
            </a:p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(Symptom)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17060873-8937-4056-AA63-D68BD442EEE6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889357" y="4179790"/>
              <a:ext cx="622368" cy="868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37B7C62-8068-42C0-A68A-0BB4C686514E}"/>
                </a:ext>
              </a:extLst>
            </p:cNvPr>
            <p:cNvSpPr/>
            <p:nvPr/>
          </p:nvSpPr>
          <p:spPr>
            <a:xfrm>
              <a:off x="6917977" y="4164276"/>
              <a:ext cx="59984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produce</a:t>
              </a:r>
              <a:endParaRPr lang="zh-CN" altLang="en-US" sz="1000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B5DC0FD-FE2A-4BD3-AE37-20DB48DB12FF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7949047" y="3049946"/>
              <a:ext cx="0" cy="986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28DC0FA-896F-4847-998B-6AAF535A68BE}"/>
                </a:ext>
              </a:extLst>
            </p:cNvPr>
            <p:cNvSpPr/>
            <p:nvPr/>
          </p:nvSpPr>
          <p:spPr>
            <a:xfrm>
              <a:off x="7086426" y="3444642"/>
              <a:ext cx="90922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associate with</a:t>
              </a:r>
              <a:endParaRPr lang="zh-CN" altLang="en-US" sz="1000" dirty="0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4A7196B2-4511-406A-A78F-94D24EF9EC94}"/>
                </a:ext>
              </a:extLst>
            </p:cNvPr>
            <p:cNvCxnSpPr>
              <a:cxnSpLocks/>
              <a:stCxn id="15" idx="1"/>
              <a:endCxn id="21" idx="3"/>
            </p:cNvCxnSpPr>
            <p:nvPr/>
          </p:nvCxnSpPr>
          <p:spPr>
            <a:xfrm flipH="1">
              <a:off x="7012033" y="2906381"/>
              <a:ext cx="499692" cy="1227"/>
            </a:xfrm>
            <a:prstGeom prst="straightConnector1">
              <a:avLst/>
            </a:prstGeom>
            <a:ln>
              <a:headEnd type="triangle" w="sm" len="sm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B62CA1ED-C4BD-4672-832C-5F3F2B7D2988}"/>
                </a:ext>
              </a:extLst>
            </p:cNvPr>
            <p:cNvSpPr/>
            <p:nvPr/>
          </p:nvSpPr>
          <p:spPr>
            <a:xfrm>
              <a:off x="6137390" y="2764042"/>
              <a:ext cx="874643" cy="2871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Disease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0996119-1BC5-4119-A041-5BA3799A61AA}"/>
                </a:ext>
              </a:extLst>
            </p:cNvPr>
            <p:cNvSpPr/>
            <p:nvPr/>
          </p:nvSpPr>
          <p:spPr>
            <a:xfrm>
              <a:off x="6995191" y="2862810"/>
              <a:ext cx="53091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lead to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23831057-F3F6-4580-9A4D-5A130E4481FA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 flipV="1">
              <a:off x="5623317" y="2907608"/>
              <a:ext cx="514073" cy="62065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567FC3F-18C7-43EF-8534-3F534A17F7EA}"/>
                </a:ext>
              </a:extLst>
            </p:cNvPr>
            <p:cNvSpPr/>
            <p:nvPr/>
          </p:nvSpPr>
          <p:spPr>
            <a:xfrm>
              <a:off x="5789514" y="3118079"/>
              <a:ext cx="47160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cause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5E15C688-FDA8-45D0-9C6B-6C8934FAF94A}"/>
                </a:ext>
              </a:extLst>
            </p:cNvPr>
            <p:cNvCxnSpPr>
              <a:cxnSpLocks/>
            </p:cNvCxnSpPr>
            <p:nvPr/>
          </p:nvCxnSpPr>
          <p:spPr>
            <a:xfrm>
              <a:off x="5605124" y="3792962"/>
              <a:ext cx="435268" cy="2432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3B23336-AB1D-4B97-91D1-425621AE568A}"/>
                </a:ext>
              </a:extLst>
            </p:cNvPr>
            <p:cNvSpPr/>
            <p:nvPr/>
          </p:nvSpPr>
          <p:spPr>
            <a:xfrm>
              <a:off x="5268918" y="3752098"/>
              <a:ext cx="8306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interact with</a:t>
              </a:r>
              <a:endParaRPr lang="zh-CN" altLang="en-US" sz="1000" dirty="0"/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FEFFA85C-185A-464C-B255-E4C87551C038}"/>
                </a:ext>
              </a:extLst>
            </p:cNvPr>
            <p:cNvCxnSpPr>
              <a:cxnSpLocks/>
            </p:cNvCxnSpPr>
            <p:nvPr/>
          </p:nvCxnSpPr>
          <p:spPr>
            <a:xfrm>
              <a:off x="4423634" y="3049946"/>
              <a:ext cx="283764" cy="468907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903959A-217E-4CDA-85D0-7DF5F4824C3D}"/>
                </a:ext>
              </a:extLst>
            </p:cNvPr>
            <p:cNvSpPr/>
            <p:nvPr/>
          </p:nvSpPr>
          <p:spPr>
            <a:xfrm>
              <a:off x="4473146" y="3125747"/>
              <a:ext cx="47961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effect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12950B17-9F3F-41EB-A86B-594321BB25CF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3992409" y="3051175"/>
              <a:ext cx="0" cy="9850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D813802-861B-48FE-882E-443E22C684AC}"/>
                </a:ext>
              </a:extLst>
            </p:cNvPr>
            <p:cNvSpPr/>
            <p:nvPr/>
          </p:nvSpPr>
          <p:spPr>
            <a:xfrm>
              <a:off x="3590594" y="3737967"/>
              <a:ext cx="4780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6AADE416-3446-43D6-8367-E3A413944D87}"/>
                </a:ext>
              </a:extLst>
            </p:cNvPr>
            <p:cNvCxnSpPr>
              <a:cxnSpLocks/>
              <a:stCxn id="7" idx="2"/>
              <a:endCxn id="5" idx="0"/>
            </p:cNvCxnSpPr>
            <p:nvPr/>
          </p:nvCxnSpPr>
          <p:spPr>
            <a:xfrm flipH="1">
              <a:off x="6443707" y="4323355"/>
              <a:ext cx="8328" cy="469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EC59082-9F71-4E11-919C-3B0352A681A4}"/>
                </a:ext>
              </a:extLst>
            </p:cNvPr>
            <p:cNvSpPr/>
            <p:nvPr/>
          </p:nvSpPr>
          <p:spPr>
            <a:xfrm>
              <a:off x="6407806" y="4414811"/>
              <a:ext cx="51488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host is</a:t>
              </a:r>
              <a:endParaRPr lang="zh-CN" altLang="en-US" sz="1000" dirty="0"/>
            </a:p>
          </p:txBody>
        </p: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EEA4D95-7BDA-4F96-96EA-688FBEA7913C}"/>
                </a:ext>
              </a:extLst>
            </p:cNvPr>
            <p:cNvSpPr/>
            <p:nvPr/>
          </p:nvSpPr>
          <p:spPr>
            <a:xfrm>
              <a:off x="3731439" y="4743582"/>
              <a:ext cx="141163" cy="141163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355DCD43-9690-4C42-8708-E6CF08AC7489}"/>
                </a:ext>
              </a:extLst>
            </p:cNvPr>
            <p:cNvSpPr/>
            <p:nvPr/>
          </p:nvSpPr>
          <p:spPr>
            <a:xfrm>
              <a:off x="3723303" y="4948090"/>
              <a:ext cx="163749" cy="14116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F970DE4-E464-4549-BE27-4CB41F1C350D}"/>
                </a:ext>
              </a:extLst>
            </p:cNvPr>
            <p:cNvSpPr/>
            <p:nvPr/>
          </p:nvSpPr>
          <p:spPr>
            <a:xfrm>
              <a:off x="3731439" y="5175261"/>
              <a:ext cx="141163" cy="1411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3F1E45B-C030-4923-8F57-E938ADE28754}"/>
                </a:ext>
              </a:extLst>
            </p:cNvPr>
            <p:cNvSpPr/>
            <p:nvPr/>
          </p:nvSpPr>
          <p:spPr>
            <a:xfrm>
              <a:off x="3994093" y="4691052"/>
              <a:ext cx="64953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OpenKG</a:t>
              </a:r>
              <a:endParaRPr lang="zh-CN" altLang="en-US" sz="1000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459B9F0-9F43-4B1B-9FF5-23B6DF46C876}"/>
                </a:ext>
              </a:extLst>
            </p:cNvPr>
            <p:cNvSpPr/>
            <p:nvPr/>
          </p:nvSpPr>
          <p:spPr>
            <a:xfrm>
              <a:off x="3994092" y="4895560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Literature</a:t>
              </a:r>
              <a:endParaRPr lang="zh-CN" altLang="en-US" sz="1000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5F73250-F9A3-4AA2-9175-917A62215637}"/>
                </a:ext>
              </a:extLst>
            </p:cNvPr>
            <p:cNvSpPr/>
            <p:nvPr/>
          </p:nvSpPr>
          <p:spPr>
            <a:xfrm>
              <a:off x="3964640" y="5122731"/>
              <a:ext cx="121219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HPO/NCBI records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85A921D1-E390-430C-BF50-16105B29612D}"/>
                </a:ext>
              </a:extLst>
            </p:cNvPr>
            <p:cNvSpPr/>
            <p:nvPr/>
          </p:nvSpPr>
          <p:spPr>
            <a:xfrm>
              <a:off x="4323310" y="3173899"/>
              <a:ext cx="141163" cy="141163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D11839BE-3075-4ED7-AE77-8FA158F30146}"/>
                </a:ext>
              </a:extLst>
            </p:cNvPr>
            <p:cNvSpPr/>
            <p:nvPr/>
          </p:nvSpPr>
          <p:spPr>
            <a:xfrm>
              <a:off x="4405899" y="3291780"/>
              <a:ext cx="163749" cy="14116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CBAC74D8-E5C6-47F1-9D4C-DC8AB5F66C66}"/>
                </a:ext>
              </a:extLst>
            </p:cNvPr>
            <p:cNvSpPr/>
            <p:nvPr/>
          </p:nvSpPr>
          <p:spPr>
            <a:xfrm>
              <a:off x="4014179" y="3790495"/>
              <a:ext cx="141163" cy="141163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0072028D-AE40-49B4-9AE3-ED4C4FA1E701}"/>
                </a:ext>
              </a:extLst>
            </p:cNvPr>
            <p:cNvSpPr/>
            <p:nvPr/>
          </p:nvSpPr>
          <p:spPr>
            <a:xfrm>
              <a:off x="7005709" y="3975358"/>
              <a:ext cx="163749" cy="14116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40DC06F-9659-446A-B99B-0F7C1DEA7207}"/>
                </a:ext>
              </a:extLst>
            </p:cNvPr>
            <p:cNvSpPr/>
            <p:nvPr/>
          </p:nvSpPr>
          <p:spPr>
            <a:xfrm>
              <a:off x="7220733" y="3956586"/>
              <a:ext cx="141163" cy="1411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D7BE0A8-EF37-4C5D-A21E-5DD16402F96E}"/>
                </a:ext>
              </a:extLst>
            </p:cNvPr>
            <p:cNvSpPr/>
            <p:nvPr/>
          </p:nvSpPr>
          <p:spPr>
            <a:xfrm>
              <a:off x="8026544" y="3497170"/>
              <a:ext cx="141163" cy="1411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DD3C6FF-9E70-4B56-AA69-008F359FBC6C}"/>
                </a:ext>
              </a:extLst>
            </p:cNvPr>
            <p:cNvSpPr/>
            <p:nvPr/>
          </p:nvSpPr>
          <p:spPr>
            <a:xfrm>
              <a:off x="7176789" y="2718868"/>
              <a:ext cx="141163" cy="1411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B7DB0949-313C-42C4-9FFF-9742D71225D1}"/>
                </a:ext>
              </a:extLst>
            </p:cNvPr>
            <p:cNvSpPr/>
            <p:nvPr/>
          </p:nvSpPr>
          <p:spPr>
            <a:xfrm>
              <a:off x="5693806" y="3154247"/>
              <a:ext cx="141163" cy="141163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6CB5905-D296-45A7-AD2A-329F04E18C8B}"/>
                </a:ext>
              </a:extLst>
            </p:cNvPr>
            <p:cNvSpPr/>
            <p:nvPr/>
          </p:nvSpPr>
          <p:spPr>
            <a:xfrm>
              <a:off x="5797046" y="2976916"/>
              <a:ext cx="141163" cy="1411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>
              <a:extLst>
                <a:ext uri="{FF2B5EF4-FFF2-40B4-BE49-F238E27FC236}">
                  <a16:creationId xmlns:a16="http://schemas.microsoft.com/office/drawing/2014/main" id="{078B7D1A-1CCF-4A58-9F91-FA29BE30B200}"/>
                </a:ext>
              </a:extLst>
            </p:cNvPr>
            <p:cNvSpPr/>
            <p:nvPr/>
          </p:nvSpPr>
          <p:spPr>
            <a:xfrm>
              <a:off x="5684256" y="3924397"/>
              <a:ext cx="163749" cy="14116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8D0AA79A-CCFC-49EC-BE35-BAD00817AD07}"/>
                </a:ext>
              </a:extLst>
            </p:cNvPr>
            <p:cNvSpPr/>
            <p:nvPr/>
          </p:nvSpPr>
          <p:spPr>
            <a:xfrm>
              <a:off x="4443684" y="3786264"/>
              <a:ext cx="141163" cy="141163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4C3B6109-37E4-491D-8439-AC577B293F3E}"/>
                </a:ext>
              </a:extLst>
            </p:cNvPr>
            <p:cNvSpPr/>
            <p:nvPr/>
          </p:nvSpPr>
          <p:spPr>
            <a:xfrm>
              <a:off x="4894547" y="4221819"/>
              <a:ext cx="141163" cy="141163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F616439-9372-4439-872B-8F2D73874B4C}"/>
                </a:ext>
              </a:extLst>
            </p:cNvPr>
            <p:cNvSpPr/>
            <p:nvPr/>
          </p:nvSpPr>
          <p:spPr>
            <a:xfrm>
              <a:off x="3675087" y="4691052"/>
              <a:ext cx="1416835" cy="9032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DD1F9C98-D8F9-40C9-8C5C-3CB07B53E07C}"/>
                </a:ext>
              </a:extLst>
            </p:cNvPr>
            <p:cNvSpPr/>
            <p:nvPr/>
          </p:nvSpPr>
          <p:spPr>
            <a:xfrm>
              <a:off x="2491396" y="3518853"/>
              <a:ext cx="874643" cy="2871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Virus gene</a:t>
              </a:r>
              <a:endParaRPr lang="zh-CN" altLang="en-US" sz="1100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A2E7A71-193D-4F2A-9FC6-AE11A9E838C1}"/>
                </a:ext>
              </a:extLst>
            </p:cNvPr>
            <p:cNvSpPr/>
            <p:nvPr/>
          </p:nvSpPr>
          <p:spPr>
            <a:xfrm>
              <a:off x="3413890" y="3433911"/>
              <a:ext cx="57099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express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4285D500-43B5-420B-9897-E0BC7D18217C}"/>
                </a:ext>
              </a:extLst>
            </p:cNvPr>
            <p:cNvCxnSpPr>
              <a:cxnSpLocks/>
              <a:stCxn id="52" idx="2"/>
              <a:endCxn id="6" idx="1"/>
            </p:cNvCxnSpPr>
            <p:nvPr/>
          </p:nvCxnSpPr>
          <p:spPr>
            <a:xfrm>
              <a:off x="2928718" y="3805984"/>
              <a:ext cx="626369" cy="3738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FBA4674-B484-434A-BC18-3246DE37351B}"/>
                </a:ext>
              </a:extLst>
            </p:cNvPr>
            <p:cNvSpPr/>
            <p:nvPr/>
          </p:nvSpPr>
          <p:spPr>
            <a:xfrm>
              <a:off x="2734183" y="3895272"/>
              <a:ext cx="62068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translate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612FD71E-6066-4A26-99C8-D7411969289B}"/>
                </a:ext>
              </a:extLst>
            </p:cNvPr>
            <p:cNvSpPr/>
            <p:nvPr/>
          </p:nvSpPr>
          <p:spPr>
            <a:xfrm>
              <a:off x="3573920" y="3371437"/>
              <a:ext cx="141163" cy="141163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B5ADD325-70CF-4700-8F05-D2F06288A139}"/>
                </a:ext>
              </a:extLst>
            </p:cNvPr>
            <p:cNvSpPr/>
            <p:nvPr/>
          </p:nvSpPr>
          <p:spPr>
            <a:xfrm>
              <a:off x="3221084" y="4086776"/>
              <a:ext cx="141163" cy="141163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9B750062-9959-4714-87BE-B07340F4C9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83716" y="3049946"/>
              <a:ext cx="534106" cy="986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E40B6525-C68A-4C68-AB20-AFFB767C9D48}"/>
                </a:ext>
              </a:extLst>
            </p:cNvPr>
            <p:cNvSpPr/>
            <p:nvPr/>
          </p:nvSpPr>
          <p:spPr>
            <a:xfrm>
              <a:off x="7261073" y="3339907"/>
              <a:ext cx="141163" cy="1411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5B9C7360-4504-41FE-99DA-1A7A736E1542}"/>
                </a:ext>
              </a:extLst>
            </p:cNvPr>
            <p:cNvCxnSpPr>
              <a:cxnSpLocks/>
              <a:stCxn id="13" idx="3"/>
              <a:endCxn id="7" idx="0"/>
            </p:cNvCxnSpPr>
            <p:nvPr/>
          </p:nvCxnSpPr>
          <p:spPr>
            <a:xfrm>
              <a:off x="4814254" y="2907610"/>
              <a:ext cx="1637781" cy="11286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54F52D41-5382-48F8-A865-AE275D22F95A}"/>
                </a:ext>
              </a:extLst>
            </p:cNvPr>
            <p:cNvSpPr/>
            <p:nvPr/>
          </p:nvSpPr>
          <p:spPr>
            <a:xfrm>
              <a:off x="7517822" y="3626234"/>
              <a:ext cx="90922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associate with</a:t>
              </a:r>
              <a:endParaRPr lang="zh-CN" altLang="en-US" sz="1000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1DD0A1D0-23C6-458A-B962-C8C762103645}"/>
                </a:ext>
              </a:extLst>
            </p:cNvPr>
            <p:cNvSpPr/>
            <p:nvPr/>
          </p:nvSpPr>
          <p:spPr>
            <a:xfrm>
              <a:off x="5051588" y="3068841"/>
              <a:ext cx="4780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平行四边形 85">
              <a:extLst>
                <a:ext uri="{FF2B5EF4-FFF2-40B4-BE49-F238E27FC236}">
                  <a16:creationId xmlns:a16="http://schemas.microsoft.com/office/drawing/2014/main" id="{F6C37111-1170-44C4-B59C-BF9E33732A56}"/>
                </a:ext>
              </a:extLst>
            </p:cNvPr>
            <p:cNvSpPr/>
            <p:nvPr/>
          </p:nvSpPr>
          <p:spPr>
            <a:xfrm>
              <a:off x="3719901" y="5421254"/>
              <a:ext cx="160347" cy="120561"/>
            </a:xfrm>
            <a:prstGeom prst="parallelogram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0B738331-4329-4487-8573-9ACE59F7D6CE}"/>
                </a:ext>
              </a:extLst>
            </p:cNvPr>
            <p:cNvSpPr/>
            <p:nvPr/>
          </p:nvSpPr>
          <p:spPr>
            <a:xfrm>
              <a:off x="4001880" y="5348122"/>
              <a:ext cx="72808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DrugBank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平行四边形 87">
              <a:extLst>
                <a:ext uri="{FF2B5EF4-FFF2-40B4-BE49-F238E27FC236}">
                  <a16:creationId xmlns:a16="http://schemas.microsoft.com/office/drawing/2014/main" id="{0D8A0A8B-C173-4085-959F-890314CEC08C}"/>
                </a:ext>
              </a:extLst>
            </p:cNvPr>
            <p:cNvSpPr/>
            <p:nvPr/>
          </p:nvSpPr>
          <p:spPr>
            <a:xfrm>
              <a:off x="5185191" y="3000805"/>
              <a:ext cx="160347" cy="120561"/>
            </a:xfrm>
            <a:prstGeom prst="parallelogram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EC58A58A-6490-4CF2-BBE4-C8C2F9844973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5623317" y="3049946"/>
              <a:ext cx="1919631" cy="609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0EAFD02C-EFB4-4F37-A34D-F17C3AC571F4}"/>
                </a:ext>
              </a:extLst>
            </p:cNvPr>
            <p:cNvSpPr/>
            <p:nvPr/>
          </p:nvSpPr>
          <p:spPr>
            <a:xfrm>
              <a:off x="6177037" y="3382106"/>
              <a:ext cx="47160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cause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03445AD2-1114-4ED8-9B8E-A20C727CDD32}"/>
                </a:ext>
              </a:extLst>
            </p:cNvPr>
            <p:cNvSpPr/>
            <p:nvPr/>
          </p:nvSpPr>
          <p:spPr>
            <a:xfrm>
              <a:off x="6323004" y="3239938"/>
              <a:ext cx="141163" cy="141163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73AB7404-772B-4B8F-A288-FBC2DFCC7594}"/>
                </a:ext>
              </a:extLst>
            </p:cNvPr>
            <p:cNvSpPr/>
            <p:nvPr/>
          </p:nvSpPr>
          <p:spPr>
            <a:xfrm>
              <a:off x="6502869" y="3167959"/>
              <a:ext cx="141163" cy="1411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2CA73A2-1355-415B-8542-48E92A9A8338}"/>
              </a:ext>
            </a:extLst>
          </p:cNvPr>
          <p:cNvSpPr txBox="1"/>
          <p:nvPr/>
        </p:nvSpPr>
        <p:spPr>
          <a:xfrm>
            <a:off x="451313" y="470936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Schema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53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A63B6C7F-C778-4131-AF96-6EC835DD2005}"/>
              </a:ext>
            </a:extLst>
          </p:cNvPr>
          <p:cNvSpPr/>
          <p:nvPr/>
        </p:nvSpPr>
        <p:spPr>
          <a:xfrm>
            <a:off x="5824463" y="4289390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</a:t>
            </a:r>
          </a:p>
          <a:p>
            <a:pPr algn="ctr"/>
            <a:r>
              <a:rPr lang="en-US" altLang="zh-CN" sz="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endParaRPr lang="zh-CN" altLang="en-US" sz="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3240D7A-8279-4CBF-9F80-DCB4FC99650D}"/>
              </a:ext>
            </a:extLst>
          </p:cNvPr>
          <p:cNvSpPr/>
          <p:nvPr/>
        </p:nvSpPr>
        <p:spPr>
          <a:xfrm>
            <a:off x="3373165" y="3532859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 Protein</a:t>
            </a:r>
            <a:endParaRPr lang="zh-CN" altLang="en-US" sz="11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8D16F5A-3C4B-4FDF-AB1C-948AD99DA15D}"/>
              </a:ext>
            </a:extLst>
          </p:cNvPr>
          <p:cNvSpPr/>
          <p:nvPr/>
        </p:nvSpPr>
        <p:spPr>
          <a:xfrm>
            <a:off x="5832791" y="3532859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Protein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E5071F0-3EB9-4671-BA54-5185AE6E13A6}"/>
              </a:ext>
            </a:extLst>
          </p:cNvPr>
          <p:cNvSpPr/>
          <p:nvPr/>
        </p:nvSpPr>
        <p:spPr>
          <a:xfrm>
            <a:off x="4510708" y="3012930"/>
            <a:ext cx="930687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</a:t>
            </a:r>
          </a:p>
          <a:p>
            <a:pPr algn="ctr"/>
            <a:r>
              <a:rPr lang="en-US" altLang="zh-CN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SARS-</a:t>
            </a:r>
            <a:r>
              <a:rPr lang="en-US" altLang="zh-CN" sz="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altLang="zh-CN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MERS-</a:t>
            </a:r>
            <a:r>
              <a:rPr lang="en-US" altLang="zh-CN" sz="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altLang="zh-CN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IBV, MHV, </a:t>
            </a:r>
            <a:r>
              <a:rPr lang="en-US" altLang="zh-CN" sz="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HCoV</a:t>
            </a:r>
            <a:r>
              <a:rPr lang="en-US" altLang="zh-CN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- 229E, HCoV-NL63</a:t>
            </a:r>
            <a:endParaRPr lang="zh-CN" altLang="en-US" sz="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F2B91F4-1624-4A8C-BD39-70B76ECD9B9B}"/>
              </a:ext>
            </a:extLst>
          </p:cNvPr>
          <p:cNvCxnSpPr>
            <a:cxnSpLocks/>
          </p:cNvCxnSpPr>
          <p:nvPr/>
        </p:nvCxnSpPr>
        <p:spPr>
          <a:xfrm flipH="1">
            <a:off x="4247809" y="3300061"/>
            <a:ext cx="266380" cy="232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A43B717-8C0C-4A88-B9D8-B45D73C7D47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247808" y="3676424"/>
            <a:ext cx="158498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E4715F4-5CB2-4538-B2E3-A4170FE8FA44}"/>
              </a:ext>
            </a:extLst>
          </p:cNvPr>
          <p:cNvSpPr/>
          <p:nvPr/>
        </p:nvSpPr>
        <p:spPr>
          <a:xfrm>
            <a:off x="4310157" y="3342908"/>
            <a:ext cx="5998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</a:t>
            </a:r>
            <a:endParaRPr lang="zh-CN" altLang="en-US" sz="1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79CAB7-8B2B-409B-B81F-A9529044084F}"/>
              </a:ext>
            </a:extLst>
          </p:cNvPr>
          <p:cNvSpPr/>
          <p:nvPr/>
        </p:nvSpPr>
        <p:spPr>
          <a:xfrm>
            <a:off x="4798130" y="3660912"/>
            <a:ext cx="4122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endParaRPr lang="zh-CN" altLang="en-US" sz="10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42516D4-7F17-476C-BE21-D23415E03D1A}"/>
              </a:ext>
            </a:extLst>
          </p:cNvPr>
          <p:cNvSpPr/>
          <p:nvPr/>
        </p:nvSpPr>
        <p:spPr>
          <a:xfrm>
            <a:off x="3757689" y="2260679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Drug</a:t>
            </a:r>
            <a:endParaRPr lang="zh-CN" altLang="en-US" sz="11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FB6D4C2-71DF-4A5E-AD19-73D1D021FC93}"/>
              </a:ext>
            </a:extLst>
          </p:cNvPr>
          <p:cNvSpPr/>
          <p:nvPr/>
        </p:nvSpPr>
        <p:spPr>
          <a:xfrm>
            <a:off x="7329803" y="2259450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HPO ID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(Symptom)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B5DC0FD-FE2A-4BD3-AE37-20DB48DB12FF}"/>
              </a:ext>
            </a:extLst>
          </p:cNvPr>
          <p:cNvCxnSpPr>
            <a:cxnSpLocks/>
            <a:stCxn id="7" idx="3"/>
            <a:endCxn id="15" idx="2"/>
          </p:cNvCxnSpPr>
          <p:nvPr/>
        </p:nvCxnSpPr>
        <p:spPr>
          <a:xfrm flipV="1">
            <a:off x="6707434" y="2546581"/>
            <a:ext cx="1059691" cy="112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628DC0FA-896F-4847-998B-6AAF535A68BE}"/>
              </a:ext>
            </a:extLst>
          </p:cNvPr>
          <p:cNvSpPr/>
          <p:nvPr/>
        </p:nvSpPr>
        <p:spPr>
          <a:xfrm>
            <a:off x="6581472" y="2999570"/>
            <a:ext cx="9092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with</a:t>
            </a:r>
            <a:endParaRPr lang="zh-CN" altLang="en-US" sz="10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A7196B2-4511-406A-A78F-94D24EF9EC94}"/>
              </a:ext>
            </a:extLst>
          </p:cNvPr>
          <p:cNvCxnSpPr>
            <a:cxnSpLocks/>
            <a:stCxn id="15" idx="1"/>
            <a:endCxn id="21" idx="3"/>
          </p:cNvCxnSpPr>
          <p:nvPr/>
        </p:nvCxnSpPr>
        <p:spPr>
          <a:xfrm flipH="1">
            <a:off x="6830111" y="2403016"/>
            <a:ext cx="499692" cy="1227"/>
          </a:xfrm>
          <a:prstGeom prst="straightConnector1">
            <a:avLst/>
          </a:prstGeom>
          <a:ln>
            <a:headEnd type="triangle" w="sm" len="sm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62CA1ED-C4BD-4672-832C-5F3F2B7D2988}"/>
              </a:ext>
            </a:extLst>
          </p:cNvPr>
          <p:cNvSpPr/>
          <p:nvPr/>
        </p:nvSpPr>
        <p:spPr>
          <a:xfrm>
            <a:off x="5955468" y="2260677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996119-1BC5-4119-A041-5BA3799A61AA}"/>
              </a:ext>
            </a:extLst>
          </p:cNvPr>
          <p:cNvSpPr/>
          <p:nvPr/>
        </p:nvSpPr>
        <p:spPr>
          <a:xfrm>
            <a:off x="6813269" y="2359445"/>
            <a:ext cx="5309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to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3831057-F3F6-4580-9A4D-5A130E4481FA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441395" y="2404243"/>
            <a:ext cx="514073" cy="62065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E567FC3F-18C7-43EF-8534-3F534A17F7EA}"/>
              </a:ext>
            </a:extLst>
          </p:cNvPr>
          <p:cNvSpPr/>
          <p:nvPr/>
        </p:nvSpPr>
        <p:spPr>
          <a:xfrm>
            <a:off x="5607592" y="2614714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E15C688-FDA8-45D0-9C6B-6C8934FAF94A}"/>
              </a:ext>
            </a:extLst>
          </p:cNvPr>
          <p:cNvCxnSpPr>
            <a:cxnSpLocks/>
          </p:cNvCxnSpPr>
          <p:nvPr/>
        </p:nvCxnSpPr>
        <p:spPr>
          <a:xfrm>
            <a:off x="5423202" y="3289597"/>
            <a:ext cx="435268" cy="24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63B23336-AB1D-4B97-91D1-425621AE568A}"/>
              </a:ext>
            </a:extLst>
          </p:cNvPr>
          <p:cNvSpPr/>
          <p:nvPr/>
        </p:nvSpPr>
        <p:spPr>
          <a:xfrm>
            <a:off x="5086996" y="3248733"/>
            <a:ext cx="8306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 with</a:t>
            </a:r>
            <a:endParaRPr lang="zh-CN" altLang="en-US" sz="10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EFFA85C-185A-464C-B255-E4C87551C038}"/>
              </a:ext>
            </a:extLst>
          </p:cNvPr>
          <p:cNvCxnSpPr>
            <a:cxnSpLocks/>
          </p:cNvCxnSpPr>
          <p:nvPr/>
        </p:nvCxnSpPr>
        <p:spPr>
          <a:xfrm>
            <a:off x="4241712" y="2546581"/>
            <a:ext cx="283764" cy="46890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903959A-217E-4CDA-85D0-7DF5F4824C3D}"/>
              </a:ext>
            </a:extLst>
          </p:cNvPr>
          <p:cNvSpPr/>
          <p:nvPr/>
        </p:nvSpPr>
        <p:spPr>
          <a:xfrm>
            <a:off x="4291224" y="2622382"/>
            <a:ext cx="4796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2950B17-9F3F-41EB-A86B-594321BB25C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810487" y="2547810"/>
            <a:ext cx="0" cy="985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BD813802-861B-48FE-882E-443E22C684AC}"/>
              </a:ext>
            </a:extLst>
          </p:cNvPr>
          <p:cNvSpPr/>
          <p:nvPr/>
        </p:nvSpPr>
        <p:spPr>
          <a:xfrm>
            <a:off x="3408672" y="3234602"/>
            <a:ext cx="4780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AADE416-3446-43D6-8367-E3A413944D87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6261785" y="3819990"/>
            <a:ext cx="8328" cy="46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1EC59082-9F71-4E11-919C-3B0352A681A4}"/>
              </a:ext>
            </a:extLst>
          </p:cNvPr>
          <p:cNvSpPr/>
          <p:nvPr/>
        </p:nvSpPr>
        <p:spPr>
          <a:xfrm>
            <a:off x="6225884" y="3911446"/>
            <a:ext cx="5148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is</a:t>
            </a:r>
            <a:endParaRPr lang="zh-CN" altLang="en-US" sz="100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5A921D1-E390-430C-BF50-16105B29612D}"/>
              </a:ext>
            </a:extLst>
          </p:cNvPr>
          <p:cNvSpPr/>
          <p:nvPr/>
        </p:nvSpPr>
        <p:spPr>
          <a:xfrm>
            <a:off x="4141388" y="2670534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D11839BE-3075-4ED7-AE77-8FA158F30146}"/>
              </a:ext>
            </a:extLst>
          </p:cNvPr>
          <p:cNvSpPr/>
          <p:nvPr/>
        </p:nvSpPr>
        <p:spPr>
          <a:xfrm>
            <a:off x="4223977" y="2788415"/>
            <a:ext cx="163749" cy="1411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BAC74D8-E5C6-47F1-9D4C-DC8AB5F66C66}"/>
              </a:ext>
            </a:extLst>
          </p:cNvPr>
          <p:cNvSpPr/>
          <p:nvPr/>
        </p:nvSpPr>
        <p:spPr>
          <a:xfrm>
            <a:off x="3832257" y="3287130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D7BE0A8-EF37-4C5D-A21E-5DD16402F96E}"/>
              </a:ext>
            </a:extLst>
          </p:cNvPr>
          <p:cNvSpPr/>
          <p:nvPr/>
        </p:nvSpPr>
        <p:spPr>
          <a:xfrm>
            <a:off x="7434929" y="3139732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DD3C6FF-9E70-4B56-AA69-008F359FBC6C}"/>
              </a:ext>
            </a:extLst>
          </p:cNvPr>
          <p:cNvSpPr/>
          <p:nvPr/>
        </p:nvSpPr>
        <p:spPr>
          <a:xfrm>
            <a:off x="6994867" y="2215503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7DB0949-313C-42C4-9FFF-9742D71225D1}"/>
              </a:ext>
            </a:extLst>
          </p:cNvPr>
          <p:cNvSpPr/>
          <p:nvPr/>
        </p:nvSpPr>
        <p:spPr>
          <a:xfrm>
            <a:off x="5511884" y="2650882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6CB5905-D296-45A7-AD2A-329F04E18C8B}"/>
              </a:ext>
            </a:extLst>
          </p:cNvPr>
          <p:cNvSpPr/>
          <p:nvPr/>
        </p:nvSpPr>
        <p:spPr>
          <a:xfrm>
            <a:off x="5615124" y="2473551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078B7D1A-1CCF-4A58-9F91-FA29BE30B200}"/>
              </a:ext>
            </a:extLst>
          </p:cNvPr>
          <p:cNvSpPr/>
          <p:nvPr/>
        </p:nvSpPr>
        <p:spPr>
          <a:xfrm>
            <a:off x="5502334" y="3421032"/>
            <a:ext cx="163749" cy="1411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D0AA79A-CCFC-49EC-BE35-BAD00817AD07}"/>
              </a:ext>
            </a:extLst>
          </p:cNvPr>
          <p:cNvSpPr/>
          <p:nvPr/>
        </p:nvSpPr>
        <p:spPr>
          <a:xfrm>
            <a:off x="4261762" y="3282899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4C3B6109-37E4-491D-8439-AC577B293F3E}"/>
              </a:ext>
            </a:extLst>
          </p:cNvPr>
          <p:cNvSpPr/>
          <p:nvPr/>
        </p:nvSpPr>
        <p:spPr>
          <a:xfrm>
            <a:off x="4712625" y="3718454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B750062-9959-4714-87BE-B07340F4C904}"/>
              </a:ext>
            </a:extLst>
          </p:cNvPr>
          <p:cNvCxnSpPr>
            <a:cxnSpLocks/>
          </p:cNvCxnSpPr>
          <p:nvPr/>
        </p:nvCxnSpPr>
        <p:spPr>
          <a:xfrm flipV="1">
            <a:off x="6623347" y="2546582"/>
            <a:ext cx="178447" cy="94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E40B6525-C68A-4C68-AB20-AFFB767C9D48}"/>
              </a:ext>
            </a:extLst>
          </p:cNvPr>
          <p:cNvSpPr/>
          <p:nvPr/>
        </p:nvSpPr>
        <p:spPr>
          <a:xfrm>
            <a:off x="6756119" y="2894835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B9C7360-4504-41FE-99DA-1A7A736E1542}"/>
              </a:ext>
            </a:extLst>
          </p:cNvPr>
          <p:cNvCxnSpPr>
            <a:cxnSpLocks/>
            <a:stCxn id="13" idx="3"/>
            <a:endCxn id="7" idx="0"/>
          </p:cNvCxnSpPr>
          <p:nvPr/>
        </p:nvCxnSpPr>
        <p:spPr>
          <a:xfrm>
            <a:off x="4632332" y="2404245"/>
            <a:ext cx="1637781" cy="1128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54F52D41-5382-48F8-A865-AE275D22F95A}"/>
              </a:ext>
            </a:extLst>
          </p:cNvPr>
          <p:cNvSpPr/>
          <p:nvPr/>
        </p:nvSpPr>
        <p:spPr>
          <a:xfrm>
            <a:off x="6926207" y="3268796"/>
            <a:ext cx="9092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with</a:t>
            </a:r>
            <a:endParaRPr lang="zh-CN" altLang="en-US" sz="10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DD0A1D0-23C6-458A-B962-C8C762103645}"/>
              </a:ext>
            </a:extLst>
          </p:cNvPr>
          <p:cNvSpPr/>
          <p:nvPr/>
        </p:nvSpPr>
        <p:spPr>
          <a:xfrm>
            <a:off x="4869666" y="2565476"/>
            <a:ext cx="4780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平行四边形 87">
            <a:extLst>
              <a:ext uri="{FF2B5EF4-FFF2-40B4-BE49-F238E27FC236}">
                <a16:creationId xmlns:a16="http://schemas.microsoft.com/office/drawing/2014/main" id="{0D8A0A8B-C173-4085-959F-890314CEC08C}"/>
              </a:ext>
            </a:extLst>
          </p:cNvPr>
          <p:cNvSpPr/>
          <p:nvPr/>
        </p:nvSpPr>
        <p:spPr>
          <a:xfrm>
            <a:off x="5003269" y="2497440"/>
            <a:ext cx="160347" cy="120561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EAFD02C-EFB4-4F37-A34D-F17C3AC571F4}"/>
              </a:ext>
            </a:extLst>
          </p:cNvPr>
          <p:cNvSpPr/>
          <p:nvPr/>
        </p:nvSpPr>
        <p:spPr>
          <a:xfrm>
            <a:off x="5995115" y="2878741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03445AD2-1114-4ED8-9B8E-A20C727CDD32}"/>
              </a:ext>
            </a:extLst>
          </p:cNvPr>
          <p:cNvSpPr/>
          <p:nvPr/>
        </p:nvSpPr>
        <p:spPr>
          <a:xfrm>
            <a:off x="6141082" y="2736573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3AB7404-772B-4B8F-A288-FBC2DFCC7594}"/>
              </a:ext>
            </a:extLst>
          </p:cNvPr>
          <p:cNvSpPr/>
          <p:nvPr/>
        </p:nvSpPr>
        <p:spPr>
          <a:xfrm>
            <a:off x="6320947" y="2664594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61517C0C-0B35-486F-A701-B112536CE00E}"/>
              </a:ext>
            </a:extLst>
          </p:cNvPr>
          <p:cNvCxnSpPr>
            <a:cxnSpLocks/>
            <a:stCxn id="8" idx="3"/>
            <a:endCxn id="15" idx="2"/>
          </p:cNvCxnSpPr>
          <p:nvPr/>
        </p:nvCxnSpPr>
        <p:spPr>
          <a:xfrm flipV="1">
            <a:off x="5441394" y="2546581"/>
            <a:ext cx="2325730" cy="60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C4F4011C-594B-4CAD-8215-B538621853CD}"/>
              </a:ext>
            </a:extLst>
          </p:cNvPr>
          <p:cNvSpPr txBox="1"/>
          <p:nvPr/>
        </p:nvSpPr>
        <p:spPr>
          <a:xfrm>
            <a:off x="451313" y="470936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Schema after merging genes and proteins</a:t>
            </a:r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E5D57539-E464-442D-90A3-74411D19ADD2}"/>
              </a:ext>
            </a:extLst>
          </p:cNvPr>
          <p:cNvSpPr/>
          <p:nvPr/>
        </p:nvSpPr>
        <p:spPr>
          <a:xfrm>
            <a:off x="3702979" y="4208420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83718A4F-FBF1-47CD-9A35-0B13053E3DF2}"/>
              </a:ext>
            </a:extLst>
          </p:cNvPr>
          <p:cNvSpPr/>
          <p:nvPr/>
        </p:nvSpPr>
        <p:spPr>
          <a:xfrm>
            <a:off x="3694843" y="4412928"/>
            <a:ext cx="163749" cy="1411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42F5BAC-F34C-462B-B6DC-23357541FA5E}"/>
              </a:ext>
            </a:extLst>
          </p:cNvPr>
          <p:cNvSpPr/>
          <p:nvPr/>
        </p:nvSpPr>
        <p:spPr>
          <a:xfrm>
            <a:off x="3702979" y="4640099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C2C2BA5-1767-4947-A118-650F53F73049}"/>
              </a:ext>
            </a:extLst>
          </p:cNvPr>
          <p:cNvSpPr/>
          <p:nvPr/>
        </p:nvSpPr>
        <p:spPr>
          <a:xfrm>
            <a:off x="3965633" y="4155890"/>
            <a:ext cx="6495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OpenKG</a:t>
            </a:r>
            <a:endParaRPr lang="zh-CN" altLang="en-US" sz="10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2A1AF5F-6AEB-4A74-91F1-18AA050DB8E6}"/>
              </a:ext>
            </a:extLst>
          </p:cNvPr>
          <p:cNvSpPr/>
          <p:nvPr/>
        </p:nvSpPr>
        <p:spPr>
          <a:xfrm>
            <a:off x="3965632" y="4360398"/>
            <a:ext cx="8547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 paper</a:t>
            </a:r>
            <a:endParaRPr lang="zh-CN" altLang="en-US" sz="10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A7E3E41-82B4-4825-A7EF-4A17B36727B3}"/>
              </a:ext>
            </a:extLst>
          </p:cNvPr>
          <p:cNvSpPr/>
          <p:nvPr/>
        </p:nvSpPr>
        <p:spPr>
          <a:xfrm>
            <a:off x="3936180" y="4587569"/>
            <a:ext cx="12121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HPO/NCBI records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12854B3-A04F-4C4A-BF5B-3AD7A343C6D8}"/>
              </a:ext>
            </a:extLst>
          </p:cNvPr>
          <p:cNvSpPr/>
          <p:nvPr/>
        </p:nvSpPr>
        <p:spPr>
          <a:xfrm>
            <a:off x="3646627" y="4155890"/>
            <a:ext cx="1416835" cy="903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7A069907-B4F0-4F06-A3C6-6478A21702E8}"/>
              </a:ext>
            </a:extLst>
          </p:cNvPr>
          <p:cNvSpPr/>
          <p:nvPr/>
        </p:nvSpPr>
        <p:spPr>
          <a:xfrm>
            <a:off x="3691441" y="4886092"/>
            <a:ext cx="160347" cy="120561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995434B-42B7-434F-89F3-822AFC1D62EC}"/>
              </a:ext>
            </a:extLst>
          </p:cNvPr>
          <p:cNvSpPr/>
          <p:nvPr/>
        </p:nvSpPr>
        <p:spPr>
          <a:xfrm>
            <a:off x="3973420" y="4812960"/>
            <a:ext cx="7280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DrugBank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362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116</Words>
  <Application>Microsoft Office PowerPoint</Application>
  <PresentationFormat>宽屏</PresentationFormat>
  <Paragraphs>60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晓东 李</dc:creator>
  <cp:lastModifiedBy>晓东 李</cp:lastModifiedBy>
  <cp:revision>3</cp:revision>
  <dcterms:created xsi:type="dcterms:W3CDTF">2020-05-29T07:10:46Z</dcterms:created>
  <dcterms:modified xsi:type="dcterms:W3CDTF">2020-06-01T04:09:45Z</dcterms:modified>
</cp:coreProperties>
</file>