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59A36B-BCB1-419D-87B6-7144D6DFBFC0}"/>
              </a:ext>
            </a:extLst>
          </p:cNvPr>
          <p:cNvCxnSpPr>
            <a:cxnSpLocks/>
            <a:stCxn id="8" idx="1"/>
            <a:endCxn id="52" idx="3"/>
          </p:cNvCxnSpPr>
          <p:nvPr/>
        </p:nvCxnSpPr>
        <p:spPr>
          <a:xfrm flipH="1">
            <a:off x="3366039" y="3659861"/>
            <a:ext cx="132659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6006385" y="4792755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r>
              <a:rPr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555087" y="4036224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6014713" y="4036224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692630" y="3516295"/>
            <a:ext cx="930687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algn="ctr"/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IBV, MHV, 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- 229E, HCoV-NL63</a:t>
            </a:r>
            <a:endParaRPr lang="zh-CN" alt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429731" y="3803426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9730" y="4179789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492079" y="3846273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980052" y="4164277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939611" y="2764044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09B6005-4087-4C37-92E2-9B435A699803}"/>
              </a:ext>
            </a:extLst>
          </p:cNvPr>
          <p:cNvSpPr/>
          <p:nvPr/>
        </p:nvSpPr>
        <p:spPr>
          <a:xfrm>
            <a:off x="7511725" y="4036224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NCBI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ID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511725" y="2762815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HPO ID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(Symptom)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060873-8937-4056-AA63-D68BD442EEE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889357" y="4179790"/>
            <a:ext cx="622368" cy="86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37B7C62-8068-42C0-A68A-0BB4C686514E}"/>
              </a:ext>
            </a:extLst>
          </p:cNvPr>
          <p:cNvSpPr/>
          <p:nvPr/>
        </p:nvSpPr>
        <p:spPr>
          <a:xfrm>
            <a:off x="6917977" y="4164276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7949047" y="3049946"/>
            <a:ext cx="0" cy="98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7086426" y="3444642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7012033" y="2906381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6137390" y="2764042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995191" y="2862810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623317" y="2907608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789514" y="311807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605124" y="3792962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268918" y="3752098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423634" y="3049946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473146" y="312574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992409" y="3051175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590594" y="3737967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6443707" y="4323355"/>
            <a:ext cx="8328" cy="4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6407806" y="4414811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EEA4D95-7BDA-4F96-96EA-688FBEA7913C}"/>
              </a:ext>
            </a:extLst>
          </p:cNvPr>
          <p:cNvSpPr/>
          <p:nvPr/>
        </p:nvSpPr>
        <p:spPr>
          <a:xfrm>
            <a:off x="3731439" y="47435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55DCD43-9690-4C42-8708-E6CF08AC7489}"/>
              </a:ext>
            </a:extLst>
          </p:cNvPr>
          <p:cNvSpPr/>
          <p:nvPr/>
        </p:nvSpPr>
        <p:spPr>
          <a:xfrm>
            <a:off x="3723303" y="4948090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970DE4-E464-4549-BE27-4CB41F1C350D}"/>
              </a:ext>
            </a:extLst>
          </p:cNvPr>
          <p:cNvSpPr/>
          <p:nvPr/>
        </p:nvSpPr>
        <p:spPr>
          <a:xfrm>
            <a:off x="3731439" y="517526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F1E45B-C030-4923-8F57-E938ADE28754}"/>
              </a:ext>
            </a:extLst>
          </p:cNvPr>
          <p:cNvSpPr/>
          <p:nvPr/>
        </p:nvSpPr>
        <p:spPr>
          <a:xfrm>
            <a:off x="3994093" y="4691052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59B9F0-9F43-4B1B-9FF5-23B6DF46C876}"/>
              </a:ext>
            </a:extLst>
          </p:cNvPr>
          <p:cNvSpPr/>
          <p:nvPr/>
        </p:nvSpPr>
        <p:spPr>
          <a:xfrm>
            <a:off x="3994092" y="4895560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F73250-F9A3-4AA2-9175-917A62215637}"/>
              </a:ext>
            </a:extLst>
          </p:cNvPr>
          <p:cNvSpPr/>
          <p:nvPr/>
        </p:nvSpPr>
        <p:spPr>
          <a:xfrm>
            <a:off x="3964640" y="5122731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323310" y="3173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405899" y="3291780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4014179" y="3790495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072028D-AE40-49B4-9AE3-ED4C4FA1E701}"/>
              </a:ext>
            </a:extLst>
          </p:cNvPr>
          <p:cNvSpPr/>
          <p:nvPr/>
        </p:nvSpPr>
        <p:spPr>
          <a:xfrm>
            <a:off x="7005709" y="3975358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0DC06F-9659-446A-B99B-0F7C1DEA7207}"/>
              </a:ext>
            </a:extLst>
          </p:cNvPr>
          <p:cNvSpPr/>
          <p:nvPr/>
        </p:nvSpPr>
        <p:spPr>
          <a:xfrm>
            <a:off x="7220733" y="3956586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8026544" y="3497170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7176789" y="2718868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693806" y="315424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797046" y="2976916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684256" y="3924397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443684" y="378626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894547" y="422181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616439-9372-4439-872B-8F2D73874B4C}"/>
              </a:ext>
            </a:extLst>
          </p:cNvPr>
          <p:cNvSpPr/>
          <p:nvPr/>
        </p:nvSpPr>
        <p:spPr>
          <a:xfrm>
            <a:off x="3675087" y="4691052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D1F9C98-D8F9-40C9-8C5C-3CB07B53E07C}"/>
              </a:ext>
            </a:extLst>
          </p:cNvPr>
          <p:cNvSpPr/>
          <p:nvPr/>
        </p:nvSpPr>
        <p:spPr>
          <a:xfrm>
            <a:off x="2491396" y="351885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gene</a:t>
            </a:r>
            <a:endParaRPr lang="zh-CN" altLang="en-US" sz="11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2E7A71-193D-4F2A-9FC6-AE11A9E838C1}"/>
              </a:ext>
            </a:extLst>
          </p:cNvPr>
          <p:cNvSpPr/>
          <p:nvPr/>
        </p:nvSpPr>
        <p:spPr>
          <a:xfrm>
            <a:off x="3413890" y="3433911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85D500-43B5-420B-9897-E0BC7D18217C}"/>
              </a:ext>
            </a:extLst>
          </p:cNvPr>
          <p:cNvCxnSpPr>
            <a:cxnSpLocks/>
            <a:stCxn id="52" idx="2"/>
            <a:endCxn id="6" idx="1"/>
          </p:cNvCxnSpPr>
          <p:nvPr/>
        </p:nvCxnSpPr>
        <p:spPr>
          <a:xfrm>
            <a:off x="2928718" y="3805984"/>
            <a:ext cx="626369" cy="37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FBA4674-B484-434A-BC18-3246DE37351B}"/>
              </a:ext>
            </a:extLst>
          </p:cNvPr>
          <p:cNvSpPr/>
          <p:nvPr/>
        </p:nvSpPr>
        <p:spPr>
          <a:xfrm>
            <a:off x="2734183" y="3895272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12FD71E-6066-4A26-99C8-D7411969289B}"/>
              </a:ext>
            </a:extLst>
          </p:cNvPr>
          <p:cNvSpPr/>
          <p:nvPr/>
        </p:nvSpPr>
        <p:spPr>
          <a:xfrm>
            <a:off x="3573920" y="337143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5ADD325-70CF-4700-8F05-D2F06288A139}"/>
              </a:ext>
            </a:extLst>
          </p:cNvPr>
          <p:cNvSpPr/>
          <p:nvPr/>
        </p:nvSpPr>
        <p:spPr>
          <a:xfrm>
            <a:off x="3221084" y="408677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H="1" flipV="1">
            <a:off x="6983716" y="3049946"/>
            <a:ext cx="534106" cy="98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7261073" y="3339907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814254" y="2907610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7517822" y="3626234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5051588" y="3068841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平行四边形 85">
            <a:extLst>
              <a:ext uri="{FF2B5EF4-FFF2-40B4-BE49-F238E27FC236}">
                <a16:creationId xmlns:a16="http://schemas.microsoft.com/office/drawing/2014/main" id="{F6C37111-1170-44C4-B59C-BF9E33732A56}"/>
              </a:ext>
            </a:extLst>
          </p:cNvPr>
          <p:cNvSpPr/>
          <p:nvPr/>
        </p:nvSpPr>
        <p:spPr>
          <a:xfrm>
            <a:off x="3719901" y="5421254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738331-4329-4487-8573-9ACE59F7D6CE}"/>
              </a:ext>
            </a:extLst>
          </p:cNvPr>
          <p:cNvSpPr/>
          <p:nvPr/>
        </p:nvSpPr>
        <p:spPr>
          <a:xfrm>
            <a:off x="4001880" y="5348122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185191" y="3000805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C58A58A-6490-4CF2-BBE4-C8C2F984497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23317" y="3049946"/>
            <a:ext cx="1919631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6177037" y="3382106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323004" y="3239938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502869" y="3167959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824463" y="428939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r>
              <a:rPr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algn="ctr"/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IBV, MHV, 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- 229E, HCoV-NL63</a:t>
            </a:r>
            <a:endParaRPr lang="zh-CN" alt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HPO ID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(Symptom)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6261785" y="3819990"/>
            <a:ext cx="8328" cy="4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6225884" y="3911446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3702979" y="420842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3694843" y="4412928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3702979" y="4640099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3965633" y="4155890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3965632" y="4360398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3936180" y="4587569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3646627" y="4155890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3691441" y="4886092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3973420" y="4812960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晓东 李</cp:lastModifiedBy>
  <cp:revision>1</cp:revision>
  <dcterms:created xsi:type="dcterms:W3CDTF">2020-05-29T07:10:46Z</dcterms:created>
  <dcterms:modified xsi:type="dcterms:W3CDTF">2020-05-29T07:15:02Z</dcterms:modified>
</cp:coreProperties>
</file>