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13B7A89-30E0-41E1-A3FA-8D4E49F237DD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C59A36B-BCB1-419D-87B6-7144D6DFBFC0}"/>
                </a:ext>
              </a:extLst>
            </p:cNvPr>
            <p:cNvCxnSpPr>
              <a:cxnSpLocks/>
              <a:stCxn id="8" idx="1"/>
              <a:endCxn id="52" idx="3"/>
            </p:cNvCxnSpPr>
            <p:nvPr/>
          </p:nvCxnSpPr>
          <p:spPr>
            <a:xfrm flipH="1">
              <a:off x="3366039" y="3659861"/>
              <a:ext cx="1326591" cy="2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3B6C7F-C778-4131-AF96-6EC835DD2005}"/>
                </a:ext>
              </a:extLst>
            </p:cNvPr>
            <p:cNvSpPr/>
            <p:nvPr/>
          </p:nvSpPr>
          <p:spPr>
            <a:xfrm>
              <a:off x="6006385" y="4792755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</a:t>
              </a:r>
            </a:p>
            <a:p>
              <a:pPr algn="ctr"/>
              <a:r>
                <a: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</a:t>
              </a:r>
              <a:endParaRPr lang="zh-CN" altLang="en-US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3240D7A-8279-4CBF-9F80-DCB4FC99650D}"/>
                </a:ext>
              </a:extLst>
            </p:cNvPr>
            <p:cNvSpPr/>
            <p:nvPr/>
          </p:nvSpPr>
          <p:spPr>
            <a:xfrm>
              <a:off x="3555087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Protein</a:t>
              </a:r>
              <a:endParaRPr lang="zh-CN" altLang="en-US" sz="11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8D16F5A-3C4B-4FDF-AB1C-948AD99DA15D}"/>
                </a:ext>
              </a:extLst>
            </p:cNvPr>
            <p:cNvSpPr/>
            <p:nvPr/>
          </p:nvSpPr>
          <p:spPr>
            <a:xfrm>
              <a:off x="6014713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Protein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E5071F0-3EB9-4671-BA54-5185AE6E13A6}"/>
                </a:ext>
              </a:extLst>
            </p:cNvPr>
            <p:cNvSpPr/>
            <p:nvPr/>
          </p:nvSpPr>
          <p:spPr>
            <a:xfrm>
              <a:off x="4692630" y="3516295"/>
              <a:ext cx="930687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</a:t>
              </a:r>
            </a:p>
            <a:p>
              <a:pPr algn="ctr"/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SARS-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MERS-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IBV, MHV, </a:t>
              </a:r>
              <a:r>
                <a:rPr lang="en-US" altLang="zh-CN" sz="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HCoV</a:t>
              </a:r>
              <a:r>
                <a: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- 229E, HCoV-NL63</a:t>
              </a:r>
              <a:endParaRPr lang="zh-CN" altLang="en-US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F2B91F4-1624-4A8C-BD39-70B76ECD9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9731" y="3803426"/>
              <a:ext cx="266380" cy="232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A43B717-8C0C-4A88-B9D8-B45D73C7D47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429730" y="4179789"/>
              <a:ext cx="158498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4715F4-5CB2-4538-B2E3-A4170FE8FA44}"/>
                </a:ext>
              </a:extLst>
            </p:cNvPr>
            <p:cNvSpPr/>
            <p:nvPr/>
          </p:nvSpPr>
          <p:spPr>
            <a:xfrm>
              <a:off x="4492079" y="3846273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D79CAB7-8B2B-409B-B81F-A9529044084F}"/>
                </a:ext>
              </a:extLst>
            </p:cNvPr>
            <p:cNvSpPr/>
            <p:nvPr/>
          </p:nvSpPr>
          <p:spPr>
            <a:xfrm>
              <a:off x="4980052" y="4164277"/>
              <a:ext cx="4122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</a:t>
              </a:r>
              <a:endParaRPr lang="zh-CN" altLang="en-US" sz="1000" dirty="0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42516D4-7F17-476C-BE21-D23415E03D1A}"/>
                </a:ext>
              </a:extLst>
            </p:cNvPr>
            <p:cNvSpPr/>
            <p:nvPr/>
          </p:nvSpPr>
          <p:spPr>
            <a:xfrm>
              <a:off x="3939611" y="276404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Drug</a:t>
              </a:r>
              <a:endParaRPr lang="zh-CN" altLang="en-US" sz="1100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09B6005-4087-4C37-92E2-9B435A699803}"/>
                </a:ext>
              </a:extLst>
            </p:cNvPr>
            <p:cNvSpPr/>
            <p:nvPr/>
          </p:nvSpPr>
          <p:spPr>
            <a:xfrm>
              <a:off x="7511725" y="4036224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NCBI 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 ID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FB6D4C2-71DF-4A5E-AD19-73D1D021FC93}"/>
                </a:ext>
              </a:extLst>
            </p:cNvPr>
            <p:cNvSpPr/>
            <p:nvPr/>
          </p:nvSpPr>
          <p:spPr>
            <a:xfrm>
              <a:off x="7511725" y="2762815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HPO ID</a:t>
              </a: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(Symptom)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7060873-8937-4056-AA63-D68BD442EEE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889357" y="4179790"/>
              <a:ext cx="622368" cy="86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37B7C62-8068-42C0-A68A-0BB4C686514E}"/>
                </a:ext>
              </a:extLst>
            </p:cNvPr>
            <p:cNvSpPr/>
            <p:nvPr/>
          </p:nvSpPr>
          <p:spPr>
            <a:xfrm>
              <a:off x="6917977" y="4164276"/>
              <a:ext cx="59984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produce</a:t>
              </a:r>
              <a:endParaRPr lang="zh-CN" altLang="en-US" sz="1000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B5DC0FD-FE2A-4BD3-AE37-20DB48DB12FF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7949047" y="3049946"/>
              <a:ext cx="0" cy="986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28DC0FA-896F-4847-998B-6AAF535A68BE}"/>
                </a:ext>
              </a:extLst>
            </p:cNvPr>
            <p:cNvSpPr/>
            <p:nvPr/>
          </p:nvSpPr>
          <p:spPr>
            <a:xfrm>
              <a:off x="7086426" y="3444642"/>
              <a:ext cx="9092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A7196B2-4511-406A-A78F-94D24EF9EC94}"/>
                </a:ext>
              </a:extLst>
            </p:cNvPr>
            <p:cNvCxnSpPr>
              <a:cxnSpLocks/>
              <a:stCxn id="15" idx="1"/>
              <a:endCxn id="21" idx="3"/>
            </p:cNvCxnSpPr>
            <p:nvPr/>
          </p:nvCxnSpPr>
          <p:spPr>
            <a:xfrm flipH="1">
              <a:off x="7012033" y="2906381"/>
              <a:ext cx="499692" cy="1227"/>
            </a:xfrm>
            <a:prstGeom prst="straightConnector1">
              <a:avLst/>
            </a:prstGeom>
            <a:ln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62CA1ED-C4BD-4672-832C-5F3F2B7D2988}"/>
                </a:ext>
              </a:extLst>
            </p:cNvPr>
            <p:cNvSpPr/>
            <p:nvPr/>
          </p:nvSpPr>
          <p:spPr>
            <a:xfrm>
              <a:off x="6137390" y="2764042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Disease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996119-1BC5-4119-A041-5BA3799A61AA}"/>
                </a:ext>
              </a:extLst>
            </p:cNvPr>
            <p:cNvSpPr/>
            <p:nvPr/>
          </p:nvSpPr>
          <p:spPr>
            <a:xfrm>
              <a:off x="6995191" y="2862810"/>
              <a:ext cx="5309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lead to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3831057-F3F6-4580-9A4D-5A130E4481FA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5623317" y="2907608"/>
              <a:ext cx="514073" cy="62065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567FC3F-18C7-43EF-8534-3F534A17F7EA}"/>
                </a:ext>
              </a:extLst>
            </p:cNvPr>
            <p:cNvSpPr/>
            <p:nvPr/>
          </p:nvSpPr>
          <p:spPr>
            <a:xfrm>
              <a:off x="5789514" y="3118079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E15C688-FDA8-45D0-9C6B-6C8934FAF94A}"/>
                </a:ext>
              </a:extLst>
            </p:cNvPr>
            <p:cNvCxnSpPr>
              <a:cxnSpLocks/>
            </p:cNvCxnSpPr>
            <p:nvPr/>
          </p:nvCxnSpPr>
          <p:spPr>
            <a:xfrm>
              <a:off x="5605124" y="3792962"/>
              <a:ext cx="435268" cy="243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B23336-AB1D-4B97-91D1-425621AE568A}"/>
                </a:ext>
              </a:extLst>
            </p:cNvPr>
            <p:cNvSpPr/>
            <p:nvPr/>
          </p:nvSpPr>
          <p:spPr>
            <a:xfrm>
              <a:off x="5268918" y="3752098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EFFA85C-185A-464C-B255-E4C87551C038}"/>
                </a:ext>
              </a:extLst>
            </p:cNvPr>
            <p:cNvCxnSpPr>
              <a:cxnSpLocks/>
            </p:cNvCxnSpPr>
            <p:nvPr/>
          </p:nvCxnSpPr>
          <p:spPr>
            <a:xfrm>
              <a:off x="4423634" y="3049946"/>
              <a:ext cx="283764" cy="46890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03959A-217E-4CDA-85D0-7DF5F4824C3D}"/>
                </a:ext>
              </a:extLst>
            </p:cNvPr>
            <p:cNvSpPr/>
            <p:nvPr/>
          </p:nvSpPr>
          <p:spPr>
            <a:xfrm>
              <a:off x="4473146" y="3125747"/>
              <a:ext cx="4796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950B17-9F3F-41EB-A86B-594321BB25C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3992409" y="3051175"/>
              <a:ext cx="0" cy="98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D813802-861B-48FE-882E-443E22C684AC}"/>
                </a:ext>
              </a:extLst>
            </p:cNvPr>
            <p:cNvSpPr/>
            <p:nvPr/>
          </p:nvSpPr>
          <p:spPr>
            <a:xfrm>
              <a:off x="3590594" y="3737967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AADE416-3446-43D6-8367-E3A413944D87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flipH="1">
              <a:off x="6443707" y="4323355"/>
              <a:ext cx="8328" cy="46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EC59082-9F71-4E11-919C-3B0352A681A4}"/>
                </a:ext>
              </a:extLst>
            </p:cNvPr>
            <p:cNvSpPr/>
            <p:nvPr/>
          </p:nvSpPr>
          <p:spPr>
            <a:xfrm>
              <a:off x="6407806" y="4414811"/>
              <a:ext cx="5148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is</a:t>
              </a:r>
              <a:endParaRPr lang="zh-CN" altLang="en-US" sz="1000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EA4D95-7BDA-4F96-96EA-688FBEA7913C}"/>
                </a:ext>
              </a:extLst>
            </p:cNvPr>
            <p:cNvSpPr/>
            <p:nvPr/>
          </p:nvSpPr>
          <p:spPr>
            <a:xfrm>
              <a:off x="3731439" y="4743582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355DCD43-9690-4C42-8708-E6CF08AC7489}"/>
                </a:ext>
              </a:extLst>
            </p:cNvPr>
            <p:cNvSpPr/>
            <p:nvPr/>
          </p:nvSpPr>
          <p:spPr>
            <a:xfrm>
              <a:off x="3723303" y="4948090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F970DE4-E464-4549-BE27-4CB41F1C350D}"/>
                </a:ext>
              </a:extLst>
            </p:cNvPr>
            <p:cNvSpPr/>
            <p:nvPr/>
          </p:nvSpPr>
          <p:spPr>
            <a:xfrm>
              <a:off x="3731439" y="5175261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3F1E45B-C030-4923-8F57-E938ADE28754}"/>
                </a:ext>
              </a:extLst>
            </p:cNvPr>
            <p:cNvSpPr/>
            <p:nvPr/>
          </p:nvSpPr>
          <p:spPr>
            <a:xfrm>
              <a:off x="3994093" y="4691052"/>
              <a:ext cx="64953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OpenKG</a:t>
              </a:r>
              <a:endParaRPr lang="zh-CN" altLang="en-US" sz="10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459B9F0-9F43-4B1B-9FF5-23B6DF46C876}"/>
                </a:ext>
              </a:extLst>
            </p:cNvPr>
            <p:cNvSpPr/>
            <p:nvPr/>
          </p:nvSpPr>
          <p:spPr>
            <a:xfrm>
              <a:off x="3994092" y="4895560"/>
              <a:ext cx="8547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Nature paper</a:t>
              </a:r>
              <a:endParaRPr lang="zh-CN" altLang="en-US" sz="10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5F73250-F9A3-4AA2-9175-917A62215637}"/>
                </a:ext>
              </a:extLst>
            </p:cNvPr>
            <p:cNvSpPr/>
            <p:nvPr/>
          </p:nvSpPr>
          <p:spPr>
            <a:xfrm>
              <a:off x="3964640" y="5122731"/>
              <a:ext cx="12121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HPO/NCBI records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5A921D1-E390-430C-BF50-16105B29612D}"/>
                </a:ext>
              </a:extLst>
            </p:cNvPr>
            <p:cNvSpPr/>
            <p:nvPr/>
          </p:nvSpPr>
          <p:spPr>
            <a:xfrm>
              <a:off x="4323310" y="3173899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D11839BE-3075-4ED7-AE77-8FA158F30146}"/>
                </a:ext>
              </a:extLst>
            </p:cNvPr>
            <p:cNvSpPr/>
            <p:nvPr/>
          </p:nvSpPr>
          <p:spPr>
            <a:xfrm>
              <a:off x="4405899" y="3291780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BAC74D8-E5C6-47F1-9D4C-DC8AB5F66C66}"/>
                </a:ext>
              </a:extLst>
            </p:cNvPr>
            <p:cNvSpPr/>
            <p:nvPr/>
          </p:nvSpPr>
          <p:spPr>
            <a:xfrm>
              <a:off x="4014179" y="3790495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0072028D-AE40-49B4-9AE3-ED4C4FA1E701}"/>
                </a:ext>
              </a:extLst>
            </p:cNvPr>
            <p:cNvSpPr/>
            <p:nvPr/>
          </p:nvSpPr>
          <p:spPr>
            <a:xfrm>
              <a:off x="7005709" y="3975358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40DC06F-9659-446A-B99B-0F7C1DEA7207}"/>
                </a:ext>
              </a:extLst>
            </p:cNvPr>
            <p:cNvSpPr/>
            <p:nvPr/>
          </p:nvSpPr>
          <p:spPr>
            <a:xfrm>
              <a:off x="7220733" y="3956586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D7BE0A8-EF37-4C5D-A21E-5DD16402F96E}"/>
                </a:ext>
              </a:extLst>
            </p:cNvPr>
            <p:cNvSpPr/>
            <p:nvPr/>
          </p:nvSpPr>
          <p:spPr>
            <a:xfrm>
              <a:off x="8026544" y="3497170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DD3C6FF-9E70-4B56-AA69-008F359FBC6C}"/>
                </a:ext>
              </a:extLst>
            </p:cNvPr>
            <p:cNvSpPr/>
            <p:nvPr/>
          </p:nvSpPr>
          <p:spPr>
            <a:xfrm>
              <a:off x="7176789" y="2718868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7DB0949-313C-42C4-9FFF-9742D71225D1}"/>
                </a:ext>
              </a:extLst>
            </p:cNvPr>
            <p:cNvSpPr/>
            <p:nvPr/>
          </p:nvSpPr>
          <p:spPr>
            <a:xfrm>
              <a:off x="5693806" y="3154247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CB5905-D296-45A7-AD2A-329F04E18C8B}"/>
                </a:ext>
              </a:extLst>
            </p:cNvPr>
            <p:cNvSpPr/>
            <p:nvPr/>
          </p:nvSpPr>
          <p:spPr>
            <a:xfrm>
              <a:off x="5797046" y="2976916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>
              <a:extLst>
                <a:ext uri="{FF2B5EF4-FFF2-40B4-BE49-F238E27FC236}">
                  <a16:creationId xmlns:a16="http://schemas.microsoft.com/office/drawing/2014/main" id="{078B7D1A-1CCF-4A58-9F91-FA29BE30B200}"/>
                </a:ext>
              </a:extLst>
            </p:cNvPr>
            <p:cNvSpPr/>
            <p:nvPr/>
          </p:nvSpPr>
          <p:spPr>
            <a:xfrm>
              <a:off x="5684256" y="392439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D0AA79A-CCFC-49EC-BE35-BAD00817AD07}"/>
                </a:ext>
              </a:extLst>
            </p:cNvPr>
            <p:cNvSpPr/>
            <p:nvPr/>
          </p:nvSpPr>
          <p:spPr>
            <a:xfrm>
              <a:off x="4443684" y="3786264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C3B6109-37E4-491D-8439-AC577B293F3E}"/>
                </a:ext>
              </a:extLst>
            </p:cNvPr>
            <p:cNvSpPr/>
            <p:nvPr/>
          </p:nvSpPr>
          <p:spPr>
            <a:xfrm>
              <a:off x="4894547" y="4221819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616439-9372-4439-872B-8F2D73874B4C}"/>
                </a:ext>
              </a:extLst>
            </p:cNvPr>
            <p:cNvSpPr/>
            <p:nvPr/>
          </p:nvSpPr>
          <p:spPr>
            <a:xfrm>
              <a:off x="3675087" y="4691052"/>
              <a:ext cx="1416835" cy="903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DD1F9C98-D8F9-40C9-8C5C-3CB07B53E07C}"/>
                </a:ext>
              </a:extLst>
            </p:cNvPr>
            <p:cNvSpPr/>
            <p:nvPr/>
          </p:nvSpPr>
          <p:spPr>
            <a:xfrm>
              <a:off x="2491396" y="3518853"/>
              <a:ext cx="874643" cy="287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Virus gene</a:t>
              </a:r>
              <a:endParaRPr lang="zh-CN" altLang="en-US" sz="11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A2E7A71-193D-4F2A-9FC6-AE11A9E838C1}"/>
                </a:ext>
              </a:extLst>
            </p:cNvPr>
            <p:cNvSpPr/>
            <p:nvPr/>
          </p:nvSpPr>
          <p:spPr>
            <a:xfrm>
              <a:off x="3413890" y="3433911"/>
              <a:ext cx="5709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285D500-43B5-420B-9897-E0BC7D18217C}"/>
                </a:ext>
              </a:extLst>
            </p:cNvPr>
            <p:cNvCxnSpPr>
              <a:cxnSpLocks/>
              <a:stCxn id="52" idx="2"/>
              <a:endCxn id="6" idx="1"/>
            </p:cNvCxnSpPr>
            <p:nvPr/>
          </p:nvCxnSpPr>
          <p:spPr>
            <a:xfrm>
              <a:off x="2928718" y="3805984"/>
              <a:ext cx="626369" cy="373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FBA4674-B484-434A-BC18-3246DE37351B}"/>
                </a:ext>
              </a:extLst>
            </p:cNvPr>
            <p:cNvSpPr/>
            <p:nvPr/>
          </p:nvSpPr>
          <p:spPr>
            <a:xfrm>
              <a:off x="2734183" y="3895272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12FD71E-6066-4A26-99C8-D7411969289B}"/>
                </a:ext>
              </a:extLst>
            </p:cNvPr>
            <p:cNvSpPr/>
            <p:nvPr/>
          </p:nvSpPr>
          <p:spPr>
            <a:xfrm>
              <a:off x="3573920" y="3371437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5ADD325-70CF-4700-8F05-D2F06288A139}"/>
                </a:ext>
              </a:extLst>
            </p:cNvPr>
            <p:cNvSpPr/>
            <p:nvPr/>
          </p:nvSpPr>
          <p:spPr>
            <a:xfrm>
              <a:off x="3221084" y="4086776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B750062-9959-4714-87BE-B07340F4C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83716" y="3049946"/>
              <a:ext cx="534106" cy="986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40B6525-C68A-4C68-AB20-AFFB767C9D48}"/>
                </a:ext>
              </a:extLst>
            </p:cNvPr>
            <p:cNvSpPr/>
            <p:nvPr/>
          </p:nvSpPr>
          <p:spPr>
            <a:xfrm>
              <a:off x="7261073" y="3339907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B9C7360-4504-41FE-99DA-1A7A736E1542}"/>
                </a:ext>
              </a:extLst>
            </p:cNvPr>
            <p:cNvCxnSpPr>
              <a:cxnSpLocks/>
              <a:stCxn id="13" idx="3"/>
              <a:endCxn id="7" idx="0"/>
            </p:cNvCxnSpPr>
            <p:nvPr/>
          </p:nvCxnSpPr>
          <p:spPr>
            <a:xfrm>
              <a:off x="4814254" y="2907610"/>
              <a:ext cx="1637781" cy="112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4F52D41-5382-48F8-A865-AE275D22F95A}"/>
                </a:ext>
              </a:extLst>
            </p:cNvPr>
            <p:cNvSpPr/>
            <p:nvPr/>
          </p:nvSpPr>
          <p:spPr>
            <a:xfrm>
              <a:off x="7517822" y="3626234"/>
              <a:ext cx="90922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associate with</a:t>
              </a:r>
              <a:endParaRPr lang="zh-CN" altLang="en-US" sz="10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DD0A1D0-23C6-458A-B962-C8C762103645}"/>
                </a:ext>
              </a:extLst>
            </p:cNvPr>
            <p:cNvSpPr/>
            <p:nvPr/>
          </p:nvSpPr>
          <p:spPr>
            <a:xfrm>
              <a:off x="5051588" y="3068841"/>
              <a:ext cx="4780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F6C37111-1170-44C4-B59C-BF9E33732A56}"/>
                </a:ext>
              </a:extLst>
            </p:cNvPr>
            <p:cNvSpPr/>
            <p:nvPr/>
          </p:nvSpPr>
          <p:spPr>
            <a:xfrm>
              <a:off x="3719901" y="5421254"/>
              <a:ext cx="160347" cy="120561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B738331-4329-4487-8573-9ACE59F7D6CE}"/>
                </a:ext>
              </a:extLst>
            </p:cNvPr>
            <p:cNvSpPr/>
            <p:nvPr/>
          </p:nvSpPr>
          <p:spPr>
            <a:xfrm>
              <a:off x="4001880" y="5348122"/>
              <a:ext cx="7280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平行四边形 87">
              <a:extLst>
                <a:ext uri="{FF2B5EF4-FFF2-40B4-BE49-F238E27FC236}">
                  <a16:creationId xmlns:a16="http://schemas.microsoft.com/office/drawing/2014/main" id="{0D8A0A8B-C173-4085-959F-890314CEC08C}"/>
                </a:ext>
              </a:extLst>
            </p:cNvPr>
            <p:cNvSpPr/>
            <p:nvPr/>
          </p:nvSpPr>
          <p:spPr>
            <a:xfrm>
              <a:off x="5185191" y="3000805"/>
              <a:ext cx="160347" cy="120561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C58A58A-6490-4CF2-BBE4-C8C2F984497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623317" y="3049946"/>
              <a:ext cx="1919631" cy="60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EAFD02C-EFB4-4F37-A34D-F17C3AC571F4}"/>
                </a:ext>
              </a:extLst>
            </p:cNvPr>
            <p:cNvSpPr/>
            <p:nvPr/>
          </p:nvSpPr>
          <p:spPr>
            <a:xfrm>
              <a:off x="6177037" y="3382106"/>
              <a:ext cx="47160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cause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3445AD2-1114-4ED8-9B8E-A20C727CDD32}"/>
                </a:ext>
              </a:extLst>
            </p:cNvPr>
            <p:cNvSpPr/>
            <p:nvPr/>
          </p:nvSpPr>
          <p:spPr>
            <a:xfrm>
              <a:off x="6323004" y="3239938"/>
              <a:ext cx="141163" cy="141163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3AB7404-772B-4B8F-A288-FBC2DFCC7594}"/>
                </a:ext>
              </a:extLst>
            </p:cNvPr>
            <p:cNvSpPr/>
            <p:nvPr/>
          </p:nvSpPr>
          <p:spPr>
            <a:xfrm>
              <a:off x="6502869" y="3167959"/>
              <a:ext cx="141163" cy="1411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824463" y="428939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</a:p>
          <a:p>
            <a:pPr algn="ctr"/>
            <a:r>
              <a:rPr lang="en-US" altLang="zh-CN" sz="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endParaRPr lang="zh-CN" altLang="en-US" sz="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  <a:p>
            <a:pPr algn="ctr"/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MERS-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IBV, MHV, </a:t>
            </a:r>
            <a:r>
              <a:rPr lang="en-US" altLang="zh-CN" sz="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HCoV</a:t>
            </a:r>
            <a:r>
              <a:rPr lang="en-US" altLang="zh-CN" sz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- 229E, HCoV-NL63</a:t>
            </a:r>
            <a:endParaRPr lang="zh-CN" altLang="en-US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HPO ID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(Symptom)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6261785" y="3819990"/>
            <a:ext cx="8328" cy="46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6225884" y="3911446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</a:t>
            </a:r>
            <a:endParaRPr lang="zh-CN" altLang="en-US" sz="10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3702979" y="420842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3694843" y="4412928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3702979" y="4640099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3965633" y="4155890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3965632" y="4360398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3936180" y="4587569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3646627" y="4155890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3691441" y="4886092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3973420" y="4812960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</Words>
  <Application>Microsoft Office PowerPoint</Application>
  <PresentationFormat>宽屏</PresentationFormat>
  <Paragraphs>60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晓东 李</cp:lastModifiedBy>
  <cp:revision>2</cp:revision>
  <dcterms:created xsi:type="dcterms:W3CDTF">2020-05-29T07:10:46Z</dcterms:created>
  <dcterms:modified xsi:type="dcterms:W3CDTF">2020-05-29T07:17:17Z</dcterms:modified>
</cp:coreProperties>
</file>