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85" r:id="rId2"/>
    <p:sldId id="787" r:id="rId3"/>
    <p:sldId id="786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66" d="100"/>
          <a:sy n="66" d="100"/>
        </p:scale>
        <p:origin x="29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0B72F-05C4-4C3C-8039-938619800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DD686D-826D-4CFD-BCF8-212FEC74F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38FB86-957F-4631-8B38-A581F18F7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D963-F112-4488-97DB-CD8B600123CD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D3A488-6DC1-47DC-BC15-1229DDCAF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54B734-F782-49F2-8FED-F3A4ADDFD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E37-5D24-44B8-9F99-8CEE98DD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48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2DD68-A2CE-4819-9134-FB062506B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B82085-A339-479C-880D-A81106EC3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67E98E-257E-4437-B061-2121FAEAE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D963-F112-4488-97DB-CD8B600123CD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A5B6CC-75E7-4A44-A945-4471CFD6E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3065D6-57D3-4B97-AD44-5D07FE94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E37-5D24-44B8-9F99-8CEE98DD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455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7ED721-29DE-469B-9D0A-3162ECC07D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21BD25-B3EB-4C52-AAC5-43682EB54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B4B74D-FC10-49BA-92ED-5E13A7761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D963-F112-4488-97DB-CD8B600123CD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86751A-04F7-4A8E-994D-2C4EC7A30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7D1F87-52E6-4F87-A419-C96EEDB56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E37-5D24-44B8-9F99-8CEE98DD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12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09DD4-D372-4D6F-86E7-AFAA592DC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5F329F-21C3-4510-922E-62629E3B2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4BC62E-104A-48DD-A734-5CD9E9B64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D963-F112-4488-97DB-CD8B600123CD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D32798-20C1-4DA8-8ED6-233A5BAF9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3A49A2-8B7F-4DE5-9009-6B713F0E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E37-5D24-44B8-9F99-8CEE98DD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869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9F259-2E96-42D0-A358-6AC5E48EC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8751B0-3AF2-41B3-BC62-699430C4D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C426AA-F892-4BBB-B375-AD69C88D6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D963-F112-4488-97DB-CD8B600123CD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6E394E-8A96-4AC0-8E69-F2F6253F7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8EC5F1-49F2-413E-A3A3-FD29BD3FA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E37-5D24-44B8-9F99-8CEE98DD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15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65E42-7297-40BD-8C85-5BAAC1DAB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1B7368-A72D-46F9-AA11-043B04B926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9CC2D2-6B67-431D-8DFE-FCDF978FB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8B3117-26CA-45A7-A4F2-419F3CEBC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D963-F112-4488-97DB-CD8B600123CD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1BCE4D-A532-436C-A383-B8D085955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7B2F86-35BE-4625-944A-583C68214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E37-5D24-44B8-9F99-8CEE98DD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061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CB73E-FDE3-4CF8-BEEA-A8123C74C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C8DC79-C052-498D-BAA3-440D8E85E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33CC00-097F-4564-9259-C61BD1020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A716A1-57C8-4819-A1C7-97179A91D2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E276287-31E7-435F-9E73-67BD3BC7B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95E12E-6CC2-48FC-A7E2-971116D14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D963-F112-4488-97DB-CD8B600123CD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C29894-C14D-4AA8-A2CE-9131B5149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F0D9BE-EF59-4CA7-8EC7-88A05B868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E37-5D24-44B8-9F99-8CEE98DD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756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A8E65-025A-427F-962B-66B5755B3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E20FC3-8909-4547-830F-580BD5240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D963-F112-4488-97DB-CD8B600123CD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26627D-89BB-4D30-BC0F-DCE1C3A6D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9BABEF-6BF5-45DE-9DDE-B28864CAB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E37-5D24-44B8-9F99-8CEE98DD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917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CB5611-9DFD-4D55-8CB6-E9ED94E65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D963-F112-4488-97DB-CD8B600123CD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158C50-DA34-4567-BBED-2EB1C6FA2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ADD400-F7EC-4E08-AEC7-5DD8B8DCC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E37-5D24-44B8-9F99-8CEE98DD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29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2F42C1-3423-4021-8A7E-FD935595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C5131B-99BC-4406-9521-31597F6A3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F0155D-4803-4D32-8183-46A10904F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B4806E-7819-4C26-BDB0-15BE8AF5D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D963-F112-4488-97DB-CD8B600123CD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54DF3C-26FC-4A0D-A972-409BBA55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1591DC-72FB-46DD-9573-8B3161715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E37-5D24-44B8-9F99-8CEE98DD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61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2FE10-2C14-4846-8B68-FC0A1E38F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B831697-D0E1-4E4D-AEEF-753B3C8331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DBB509-686C-4051-A7EC-4484F9E82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BBB3B3-EA79-4519-B19E-E79ABFA26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D963-F112-4488-97DB-CD8B600123CD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F6FE46-B86E-4FA9-A9AB-95E4792F5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150A7A-E303-4D35-B181-0455D37CB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E37-5D24-44B8-9F99-8CEE98DD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07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AA30F9-739F-4E16-B5E2-24387EBCA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73BE69-16E6-434C-9D68-0D4C9E7BE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5BFE41-CC59-4533-80F3-A2EB2AE194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2D963-F112-4488-97DB-CD8B600123CD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020DBD-EB99-4482-9CA0-9BD0D1550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8CDDE0-E9BE-443D-BBBC-2DAFBD169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85E37-5D24-44B8-9F99-8CEE98DD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524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>
            <a:extLst>
              <a:ext uri="{FF2B5EF4-FFF2-40B4-BE49-F238E27FC236}">
                <a16:creationId xmlns:a16="http://schemas.microsoft.com/office/drawing/2014/main" id="{52CA73A2-1355-415B-8542-48E92A9A8338}"/>
              </a:ext>
            </a:extLst>
          </p:cNvPr>
          <p:cNvSpPr txBox="1"/>
          <p:nvPr/>
        </p:nvSpPr>
        <p:spPr>
          <a:xfrm>
            <a:off x="451313" y="470936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Schema</a:t>
            </a:r>
            <a:endParaRPr lang="zh-CN" altLang="en-US" dirty="0"/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AF34CE35-1214-4ECA-85B4-6A13D8B88151}"/>
              </a:ext>
            </a:extLst>
          </p:cNvPr>
          <p:cNvGrpSpPr/>
          <p:nvPr/>
        </p:nvGrpSpPr>
        <p:grpSpPr>
          <a:xfrm>
            <a:off x="2491396" y="2718868"/>
            <a:ext cx="5935649" cy="2875475"/>
            <a:chOff x="2491396" y="2718868"/>
            <a:chExt cx="5935649" cy="2875475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313B7A89-30E0-41E1-A3FA-8D4E49F237DD}"/>
                </a:ext>
              </a:extLst>
            </p:cNvPr>
            <p:cNvGrpSpPr/>
            <p:nvPr/>
          </p:nvGrpSpPr>
          <p:grpSpPr>
            <a:xfrm>
              <a:off x="2491396" y="2718868"/>
              <a:ext cx="5935649" cy="2875475"/>
              <a:chOff x="2491396" y="2718868"/>
              <a:chExt cx="5935649" cy="2875475"/>
            </a:xfrm>
          </p:grpSpPr>
          <p:cxnSp>
            <p:nvCxnSpPr>
              <p:cNvPr id="53" name="直接箭头连接符 52">
                <a:extLst>
                  <a:ext uri="{FF2B5EF4-FFF2-40B4-BE49-F238E27FC236}">
                    <a16:creationId xmlns:a16="http://schemas.microsoft.com/office/drawing/2014/main" id="{AC59A36B-BCB1-419D-87B6-7144D6DFBFC0}"/>
                  </a:ext>
                </a:extLst>
              </p:cNvPr>
              <p:cNvCxnSpPr>
                <a:cxnSpLocks/>
                <a:stCxn id="8" idx="1"/>
                <a:endCxn id="52" idx="3"/>
              </p:cNvCxnSpPr>
              <p:nvPr/>
            </p:nvCxnSpPr>
            <p:spPr>
              <a:xfrm flipH="1">
                <a:off x="3366039" y="3659861"/>
                <a:ext cx="1326591" cy="25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A63B6C7F-C778-4131-AF96-6EC835DD2005}"/>
                  </a:ext>
                </a:extLst>
              </p:cNvPr>
              <p:cNvSpPr/>
              <p:nvPr/>
            </p:nvSpPr>
            <p:spPr>
              <a:xfrm>
                <a:off x="6006385" y="4792755"/>
                <a:ext cx="874643" cy="2871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Host </a:t>
                </a:r>
              </a:p>
              <a:p>
                <a:pPr algn="ctr"/>
                <a:r>
                  <a:rPr lang="en-US" altLang="zh-CN" sz="5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Human</a:t>
                </a:r>
                <a:endParaRPr lang="zh-CN" altLang="en-US" sz="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53240D7A-8279-4CBF-9F80-DCB4FC99650D}"/>
                  </a:ext>
                </a:extLst>
              </p:cNvPr>
              <p:cNvSpPr/>
              <p:nvPr/>
            </p:nvSpPr>
            <p:spPr>
              <a:xfrm>
                <a:off x="3555087" y="4036224"/>
                <a:ext cx="874643" cy="2871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Virus Protein</a:t>
                </a:r>
                <a:endParaRPr lang="zh-CN" altLang="en-US" sz="1100" dirty="0"/>
              </a:p>
            </p:txBody>
          </p:sp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48D16F5A-3C4B-4FDF-AB1C-948AD99DA15D}"/>
                  </a:ext>
                </a:extLst>
              </p:cNvPr>
              <p:cNvSpPr/>
              <p:nvPr/>
            </p:nvSpPr>
            <p:spPr>
              <a:xfrm>
                <a:off x="6014713" y="4036224"/>
                <a:ext cx="874643" cy="2871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Host Protein</a:t>
                </a:r>
                <a:endParaRPr lang="zh-CN" alt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3E5071F0-3EB9-4671-BA54-5185AE6E13A6}"/>
                  </a:ext>
                </a:extLst>
              </p:cNvPr>
              <p:cNvSpPr/>
              <p:nvPr/>
            </p:nvSpPr>
            <p:spPr>
              <a:xfrm>
                <a:off x="4692630" y="3516295"/>
                <a:ext cx="930687" cy="2871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Virus</a:t>
                </a:r>
              </a:p>
              <a:p>
                <a:pPr algn="ctr"/>
                <a:r>
                  <a:rPr lang="en-US" altLang="zh-CN" sz="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SARS-</a:t>
                </a:r>
                <a:r>
                  <a:rPr lang="en-US" altLang="zh-CN" sz="4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CoV</a:t>
                </a:r>
                <a:r>
                  <a:rPr lang="en-US" altLang="zh-CN" sz="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MERS-</a:t>
                </a:r>
                <a:r>
                  <a:rPr lang="en-US" altLang="zh-CN" sz="4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CoV</a:t>
                </a:r>
                <a:r>
                  <a:rPr lang="en-US" altLang="zh-CN" sz="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IBV, MHV, </a:t>
                </a:r>
                <a:r>
                  <a:rPr lang="en-US" altLang="zh-CN" sz="4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HCoV</a:t>
                </a:r>
                <a:r>
                  <a:rPr lang="en-US" altLang="zh-CN" sz="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- 229E, HCoV-NL63</a:t>
                </a:r>
                <a:endParaRPr lang="zh-CN" altLang="en-US" sz="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CF2B91F4-1624-4A8C-BD39-70B76ECD9B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9731" y="3803426"/>
                <a:ext cx="266380" cy="23279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EA43B717-8C0C-4A88-B9D8-B45D73C7D47A}"/>
                  </a:ext>
                </a:extLst>
              </p:cNvPr>
              <p:cNvCxnSpPr>
                <a:cxnSpLocks/>
                <a:endCxn id="7" idx="1"/>
              </p:cNvCxnSpPr>
              <p:nvPr/>
            </p:nvCxnSpPr>
            <p:spPr>
              <a:xfrm>
                <a:off x="4429730" y="4179789"/>
                <a:ext cx="1584983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E4715F4-5CB2-4538-B2E3-A4170FE8FA44}"/>
                  </a:ext>
                </a:extLst>
              </p:cNvPr>
              <p:cNvSpPr/>
              <p:nvPr/>
            </p:nvSpPr>
            <p:spPr>
              <a:xfrm>
                <a:off x="4492079" y="3846273"/>
                <a:ext cx="59984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produce</a:t>
                </a:r>
                <a:endParaRPr lang="zh-CN" altLang="en-US" sz="1000" dirty="0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D79CAB7-8B2B-409B-B81F-A9529044084F}"/>
                  </a:ext>
                </a:extLst>
              </p:cNvPr>
              <p:cNvSpPr/>
              <p:nvPr/>
            </p:nvSpPr>
            <p:spPr>
              <a:xfrm>
                <a:off x="4980052" y="4164277"/>
                <a:ext cx="41229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bind</a:t>
                </a:r>
                <a:endParaRPr lang="zh-CN" altLang="en-US" sz="1000" dirty="0"/>
              </a:p>
            </p:txBody>
          </p:sp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542516D4-7F17-476C-BE21-D23415E03D1A}"/>
                  </a:ext>
                </a:extLst>
              </p:cNvPr>
              <p:cNvSpPr/>
              <p:nvPr/>
            </p:nvSpPr>
            <p:spPr>
              <a:xfrm>
                <a:off x="3939611" y="2764044"/>
                <a:ext cx="874643" cy="2871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Drug</a:t>
                </a:r>
                <a:endParaRPr lang="zh-CN" altLang="en-US" sz="1100" dirty="0"/>
              </a:p>
            </p:txBody>
          </p:sp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309B6005-4087-4C37-92E2-9B435A699803}"/>
                  </a:ext>
                </a:extLst>
              </p:cNvPr>
              <p:cNvSpPr/>
              <p:nvPr/>
            </p:nvSpPr>
            <p:spPr>
              <a:xfrm>
                <a:off x="7511725" y="4036224"/>
                <a:ext cx="874643" cy="2871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NCBI </a:t>
                </a:r>
              </a:p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 ID</a:t>
                </a:r>
                <a:endParaRPr lang="zh-CN" alt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4FB6D4C2-71DF-4A5E-AD19-73D1D021FC93}"/>
                  </a:ext>
                </a:extLst>
              </p:cNvPr>
              <p:cNvSpPr/>
              <p:nvPr/>
            </p:nvSpPr>
            <p:spPr>
              <a:xfrm>
                <a:off x="7511725" y="2762815"/>
                <a:ext cx="874643" cy="2871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HPO ID</a:t>
                </a:r>
              </a:p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(Symptom)</a:t>
                </a:r>
                <a:endParaRPr lang="zh-CN" alt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17060873-8937-4056-AA63-D68BD442EEE6}"/>
                  </a:ext>
                </a:extLst>
              </p:cNvPr>
              <p:cNvCxnSpPr>
                <a:cxnSpLocks/>
                <a:endCxn id="14" idx="1"/>
              </p:cNvCxnSpPr>
              <p:nvPr/>
            </p:nvCxnSpPr>
            <p:spPr>
              <a:xfrm flipV="1">
                <a:off x="6889357" y="4179790"/>
                <a:ext cx="622368" cy="8684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37B7C62-8068-42C0-A68A-0BB4C686514E}"/>
                  </a:ext>
                </a:extLst>
              </p:cNvPr>
              <p:cNvSpPr/>
              <p:nvPr/>
            </p:nvSpPr>
            <p:spPr>
              <a:xfrm>
                <a:off x="6917977" y="4164276"/>
                <a:ext cx="59984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produce</a:t>
                </a:r>
                <a:endParaRPr lang="zh-CN" altLang="en-US" sz="1000" dirty="0"/>
              </a:p>
            </p:txBody>
          </p: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9B5DC0FD-FE2A-4BD3-AE37-20DB48DB12FF}"/>
                  </a:ext>
                </a:extLst>
              </p:cNvPr>
              <p:cNvCxnSpPr>
                <a:cxnSpLocks/>
                <a:stCxn id="14" idx="0"/>
                <a:endCxn id="15" idx="2"/>
              </p:cNvCxnSpPr>
              <p:nvPr/>
            </p:nvCxnSpPr>
            <p:spPr>
              <a:xfrm flipV="1">
                <a:off x="7949047" y="3049946"/>
                <a:ext cx="0" cy="9862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628DC0FA-896F-4847-998B-6AAF535A68BE}"/>
                  </a:ext>
                </a:extLst>
              </p:cNvPr>
              <p:cNvSpPr/>
              <p:nvPr/>
            </p:nvSpPr>
            <p:spPr>
              <a:xfrm>
                <a:off x="7086426" y="3444642"/>
                <a:ext cx="909223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associate with</a:t>
                </a:r>
                <a:endParaRPr lang="zh-CN" altLang="en-US" sz="1000" dirty="0"/>
              </a:p>
            </p:txBody>
          </p: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4A7196B2-4511-406A-A78F-94D24EF9EC94}"/>
                  </a:ext>
                </a:extLst>
              </p:cNvPr>
              <p:cNvCxnSpPr>
                <a:cxnSpLocks/>
                <a:stCxn id="15" idx="1"/>
                <a:endCxn id="21" idx="3"/>
              </p:cNvCxnSpPr>
              <p:nvPr/>
            </p:nvCxnSpPr>
            <p:spPr>
              <a:xfrm flipH="1">
                <a:off x="7012033" y="2906381"/>
                <a:ext cx="499692" cy="1227"/>
              </a:xfrm>
              <a:prstGeom prst="straightConnector1">
                <a:avLst/>
              </a:prstGeom>
              <a:ln>
                <a:headEnd type="triangle" w="sm" len="sm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B62CA1ED-C4BD-4672-832C-5F3F2B7D2988}"/>
                  </a:ext>
                </a:extLst>
              </p:cNvPr>
              <p:cNvSpPr/>
              <p:nvPr/>
            </p:nvSpPr>
            <p:spPr>
              <a:xfrm>
                <a:off x="6137390" y="2764042"/>
                <a:ext cx="874643" cy="2871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Disease</a:t>
                </a:r>
                <a:endParaRPr lang="zh-CN" alt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D0996119-1BC5-4119-A041-5BA3799A61AA}"/>
                  </a:ext>
                </a:extLst>
              </p:cNvPr>
              <p:cNvSpPr/>
              <p:nvPr/>
            </p:nvSpPr>
            <p:spPr>
              <a:xfrm>
                <a:off x="6995191" y="2862810"/>
                <a:ext cx="53091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lead to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23831057-F3F6-4580-9A4D-5A130E4481FA}"/>
                  </a:ext>
                </a:extLst>
              </p:cNvPr>
              <p:cNvCxnSpPr>
                <a:cxnSpLocks/>
                <a:endCxn id="21" idx="1"/>
              </p:cNvCxnSpPr>
              <p:nvPr/>
            </p:nvCxnSpPr>
            <p:spPr>
              <a:xfrm flipV="1">
                <a:off x="5623317" y="2907608"/>
                <a:ext cx="514073" cy="6206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567FC3F-18C7-43EF-8534-3F534A17F7EA}"/>
                  </a:ext>
                </a:extLst>
              </p:cNvPr>
              <p:cNvSpPr/>
              <p:nvPr/>
            </p:nvSpPr>
            <p:spPr>
              <a:xfrm>
                <a:off x="5789514" y="3118079"/>
                <a:ext cx="47160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cause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5" name="直接箭头连接符 24">
                <a:extLst>
                  <a:ext uri="{FF2B5EF4-FFF2-40B4-BE49-F238E27FC236}">
                    <a16:creationId xmlns:a16="http://schemas.microsoft.com/office/drawing/2014/main" id="{5E15C688-FDA8-45D0-9C6B-6C8934FAF9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05124" y="3792962"/>
                <a:ext cx="435268" cy="2432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63B23336-AB1D-4B97-91D1-425621AE568A}"/>
                  </a:ext>
                </a:extLst>
              </p:cNvPr>
              <p:cNvSpPr/>
              <p:nvPr/>
            </p:nvSpPr>
            <p:spPr>
              <a:xfrm>
                <a:off x="5268918" y="3752098"/>
                <a:ext cx="830677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interact with</a:t>
                </a:r>
                <a:endParaRPr lang="zh-CN" altLang="en-US" sz="1000" dirty="0"/>
              </a:p>
            </p:txBody>
          </p:sp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FEFFA85C-185A-464C-B255-E4C87551C0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23634" y="3049946"/>
                <a:ext cx="283764" cy="468907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F903959A-217E-4CDA-85D0-7DF5F4824C3D}"/>
                  </a:ext>
                </a:extLst>
              </p:cNvPr>
              <p:cNvSpPr/>
              <p:nvPr/>
            </p:nvSpPr>
            <p:spPr>
              <a:xfrm>
                <a:off x="4473146" y="3125747"/>
                <a:ext cx="47961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effect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12950B17-9F3F-41EB-A86B-594321BB25CF}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3992409" y="3051175"/>
                <a:ext cx="0" cy="9850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BD813802-861B-48FE-882E-443E22C684AC}"/>
                  </a:ext>
                </a:extLst>
              </p:cNvPr>
              <p:cNvSpPr/>
              <p:nvPr/>
            </p:nvSpPr>
            <p:spPr>
              <a:xfrm>
                <a:off x="3590594" y="3737967"/>
                <a:ext cx="47801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target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6AADE416-3446-43D6-8367-E3A413944D87}"/>
                  </a:ext>
                </a:extLst>
              </p:cNvPr>
              <p:cNvCxnSpPr>
                <a:cxnSpLocks/>
                <a:stCxn id="7" idx="2"/>
                <a:endCxn id="5" idx="0"/>
              </p:cNvCxnSpPr>
              <p:nvPr/>
            </p:nvCxnSpPr>
            <p:spPr>
              <a:xfrm flipH="1">
                <a:off x="6443707" y="4323355"/>
                <a:ext cx="8328" cy="4694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1EC59082-9F71-4E11-919C-3B0352A681A4}"/>
                  </a:ext>
                </a:extLst>
              </p:cNvPr>
              <p:cNvSpPr/>
              <p:nvPr/>
            </p:nvSpPr>
            <p:spPr>
              <a:xfrm>
                <a:off x="6407806" y="4414811"/>
                <a:ext cx="51488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host is</a:t>
                </a:r>
                <a:endParaRPr lang="zh-CN" altLang="en-US" sz="1000" dirty="0"/>
              </a:p>
            </p:txBody>
          </p:sp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FEEA4D95-7BDA-4F96-96EA-688FBEA7913C}"/>
                  </a:ext>
                </a:extLst>
              </p:cNvPr>
              <p:cNvSpPr/>
              <p:nvPr/>
            </p:nvSpPr>
            <p:spPr>
              <a:xfrm>
                <a:off x="3731439" y="4743582"/>
                <a:ext cx="141163" cy="14116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等腰三角形 2">
                <a:extLst>
                  <a:ext uri="{FF2B5EF4-FFF2-40B4-BE49-F238E27FC236}">
                    <a16:creationId xmlns:a16="http://schemas.microsoft.com/office/drawing/2014/main" id="{355DCD43-9690-4C42-8708-E6CF08AC7489}"/>
                  </a:ext>
                </a:extLst>
              </p:cNvPr>
              <p:cNvSpPr/>
              <p:nvPr/>
            </p:nvSpPr>
            <p:spPr>
              <a:xfrm>
                <a:off x="3723303" y="4948090"/>
                <a:ext cx="163749" cy="141163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BF970DE4-E464-4549-BE27-4CB41F1C350D}"/>
                  </a:ext>
                </a:extLst>
              </p:cNvPr>
              <p:cNvSpPr/>
              <p:nvPr/>
            </p:nvSpPr>
            <p:spPr>
              <a:xfrm>
                <a:off x="3731439" y="5175261"/>
                <a:ext cx="141163" cy="14116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33F1E45B-C030-4923-8F57-E938ADE28754}"/>
                  </a:ext>
                </a:extLst>
              </p:cNvPr>
              <p:cNvSpPr/>
              <p:nvPr/>
            </p:nvSpPr>
            <p:spPr>
              <a:xfrm>
                <a:off x="3994093" y="4691052"/>
                <a:ext cx="649537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OpenKG</a:t>
                </a:r>
                <a:endParaRPr lang="zh-CN" altLang="en-US" sz="1000" dirty="0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1459B9F0-9F43-4B1B-9FF5-23B6DF46C876}"/>
                  </a:ext>
                </a:extLst>
              </p:cNvPr>
              <p:cNvSpPr/>
              <p:nvPr/>
            </p:nvSpPr>
            <p:spPr>
              <a:xfrm>
                <a:off x="3994092" y="4895560"/>
                <a:ext cx="69923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Literature</a:t>
                </a:r>
                <a:endParaRPr lang="zh-CN" altLang="en-US" sz="1000" dirty="0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5F73250-F9A3-4AA2-9175-917A62215637}"/>
                  </a:ext>
                </a:extLst>
              </p:cNvPr>
              <p:cNvSpPr/>
              <p:nvPr/>
            </p:nvSpPr>
            <p:spPr>
              <a:xfrm>
                <a:off x="3964640" y="5122731"/>
                <a:ext cx="1212191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HPO/NCBI records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85A921D1-E390-430C-BF50-16105B29612D}"/>
                  </a:ext>
                </a:extLst>
              </p:cNvPr>
              <p:cNvSpPr/>
              <p:nvPr/>
            </p:nvSpPr>
            <p:spPr>
              <a:xfrm>
                <a:off x="4323310" y="3173899"/>
                <a:ext cx="141163" cy="14116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id="{D11839BE-3075-4ED7-AE77-8FA158F30146}"/>
                  </a:ext>
                </a:extLst>
              </p:cNvPr>
              <p:cNvSpPr/>
              <p:nvPr/>
            </p:nvSpPr>
            <p:spPr>
              <a:xfrm>
                <a:off x="4405899" y="3291780"/>
                <a:ext cx="163749" cy="141163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CBAC74D8-E5C6-47F1-9D4C-DC8AB5F66C66}"/>
                  </a:ext>
                </a:extLst>
              </p:cNvPr>
              <p:cNvSpPr/>
              <p:nvPr/>
            </p:nvSpPr>
            <p:spPr>
              <a:xfrm>
                <a:off x="4014179" y="3790495"/>
                <a:ext cx="141163" cy="14116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等腰三角形 39">
                <a:extLst>
                  <a:ext uri="{FF2B5EF4-FFF2-40B4-BE49-F238E27FC236}">
                    <a16:creationId xmlns:a16="http://schemas.microsoft.com/office/drawing/2014/main" id="{0072028D-AE40-49B4-9AE3-ED4C4FA1E701}"/>
                  </a:ext>
                </a:extLst>
              </p:cNvPr>
              <p:cNvSpPr/>
              <p:nvPr/>
            </p:nvSpPr>
            <p:spPr>
              <a:xfrm>
                <a:off x="7005709" y="3975358"/>
                <a:ext cx="163749" cy="141163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240DC06F-9659-446A-B99B-0F7C1DEA7207}"/>
                  </a:ext>
                </a:extLst>
              </p:cNvPr>
              <p:cNvSpPr/>
              <p:nvPr/>
            </p:nvSpPr>
            <p:spPr>
              <a:xfrm>
                <a:off x="7220733" y="3956586"/>
                <a:ext cx="141163" cy="14116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0D7BE0A8-EF37-4C5D-A21E-5DD16402F96E}"/>
                  </a:ext>
                </a:extLst>
              </p:cNvPr>
              <p:cNvSpPr/>
              <p:nvPr/>
            </p:nvSpPr>
            <p:spPr>
              <a:xfrm>
                <a:off x="8026544" y="3497170"/>
                <a:ext cx="141163" cy="14116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BDD3C6FF-9E70-4B56-AA69-008F359FBC6C}"/>
                  </a:ext>
                </a:extLst>
              </p:cNvPr>
              <p:cNvSpPr/>
              <p:nvPr/>
            </p:nvSpPr>
            <p:spPr>
              <a:xfrm>
                <a:off x="7176789" y="2718868"/>
                <a:ext cx="141163" cy="14116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B7DB0949-313C-42C4-9FFF-9742D71225D1}"/>
                  </a:ext>
                </a:extLst>
              </p:cNvPr>
              <p:cNvSpPr/>
              <p:nvPr/>
            </p:nvSpPr>
            <p:spPr>
              <a:xfrm>
                <a:off x="5693806" y="3154247"/>
                <a:ext cx="141163" cy="14116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16CB5905-D296-45A7-AD2A-329F04E18C8B}"/>
                  </a:ext>
                </a:extLst>
              </p:cNvPr>
              <p:cNvSpPr/>
              <p:nvPr/>
            </p:nvSpPr>
            <p:spPr>
              <a:xfrm>
                <a:off x="5797046" y="2976916"/>
                <a:ext cx="141163" cy="14116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等腰三角形 45">
                <a:extLst>
                  <a:ext uri="{FF2B5EF4-FFF2-40B4-BE49-F238E27FC236}">
                    <a16:creationId xmlns:a16="http://schemas.microsoft.com/office/drawing/2014/main" id="{078B7D1A-1CCF-4A58-9F91-FA29BE30B200}"/>
                  </a:ext>
                </a:extLst>
              </p:cNvPr>
              <p:cNvSpPr/>
              <p:nvPr/>
            </p:nvSpPr>
            <p:spPr>
              <a:xfrm>
                <a:off x="5684256" y="3924397"/>
                <a:ext cx="163749" cy="141163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8D0AA79A-CCFC-49EC-BE35-BAD00817AD07}"/>
                  </a:ext>
                </a:extLst>
              </p:cNvPr>
              <p:cNvSpPr/>
              <p:nvPr/>
            </p:nvSpPr>
            <p:spPr>
              <a:xfrm>
                <a:off x="4443684" y="3786264"/>
                <a:ext cx="141163" cy="14116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4C3B6109-37E4-491D-8439-AC577B293F3E}"/>
                  </a:ext>
                </a:extLst>
              </p:cNvPr>
              <p:cNvSpPr/>
              <p:nvPr/>
            </p:nvSpPr>
            <p:spPr>
              <a:xfrm>
                <a:off x="4894547" y="4221819"/>
                <a:ext cx="141163" cy="14116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6F616439-9372-4439-872B-8F2D73874B4C}"/>
                  </a:ext>
                </a:extLst>
              </p:cNvPr>
              <p:cNvSpPr/>
              <p:nvPr/>
            </p:nvSpPr>
            <p:spPr>
              <a:xfrm>
                <a:off x="3675087" y="4691052"/>
                <a:ext cx="1416835" cy="90328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矩形: 圆角 51">
                <a:extLst>
                  <a:ext uri="{FF2B5EF4-FFF2-40B4-BE49-F238E27FC236}">
                    <a16:creationId xmlns:a16="http://schemas.microsoft.com/office/drawing/2014/main" id="{DD1F9C98-D8F9-40C9-8C5C-3CB07B53E07C}"/>
                  </a:ext>
                </a:extLst>
              </p:cNvPr>
              <p:cNvSpPr/>
              <p:nvPr/>
            </p:nvSpPr>
            <p:spPr>
              <a:xfrm>
                <a:off x="2491396" y="3518853"/>
                <a:ext cx="874643" cy="2871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Virus gene</a:t>
                </a:r>
                <a:endParaRPr lang="zh-CN" altLang="en-US" sz="1100" dirty="0"/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3A2E7A71-193D-4F2A-9FC6-AE11A9E838C1}"/>
                  </a:ext>
                </a:extLst>
              </p:cNvPr>
              <p:cNvSpPr/>
              <p:nvPr/>
            </p:nvSpPr>
            <p:spPr>
              <a:xfrm>
                <a:off x="3413890" y="3433911"/>
                <a:ext cx="57099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express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6" name="直接箭头连接符 55">
                <a:extLst>
                  <a:ext uri="{FF2B5EF4-FFF2-40B4-BE49-F238E27FC236}">
                    <a16:creationId xmlns:a16="http://schemas.microsoft.com/office/drawing/2014/main" id="{4285D500-43B5-420B-9897-E0BC7D18217C}"/>
                  </a:ext>
                </a:extLst>
              </p:cNvPr>
              <p:cNvCxnSpPr>
                <a:cxnSpLocks/>
                <a:stCxn id="52" idx="2"/>
                <a:endCxn id="6" idx="1"/>
              </p:cNvCxnSpPr>
              <p:nvPr/>
            </p:nvCxnSpPr>
            <p:spPr>
              <a:xfrm>
                <a:off x="2928718" y="3805984"/>
                <a:ext cx="626369" cy="3738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AFBA4674-B484-434A-BC18-3246DE37351B}"/>
                  </a:ext>
                </a:extLst>
              </p:cNvPr>
              <p:cNvSpPr/>
              <p:nvPr/>
            </p:nvSpPr>
            <p:spPr>
              <a:xfrm>
                <a:off x="2734183" y="3895272"/>
                <a:ext cx="620683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translate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612FD71E-6066-4A26-99C8-D7411969289B}"/>
                  </a:ext>
                </a:extLst>
              </p:cNvPr>
              <p:cNvSpPr/>
              <p:nvPr/>
            </p:nvSpPr>
            <p:spPr>
              <a:xfrm>
                <a:off x="3573920" y="3371437"/>
                <a:ext cx="141163" cy="14116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B5ADD325-70CF-4700-8F05-D2F06288A139}"/>
                  </a:ext>
                </a:extLst>
              </p:cNvPr>
              <p:cNvSpPr/>
              <p:nvPr/>
            </p:nvSpPr>
            <p:spPr>
              <a:xfrm>
                <a:off x="3221084" y="4086776"/>
                <a:ext cx="141163" cy="14116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8" name="直接箭头连接符 57">
                <a:extLst>
                  <a:ext uri="{FF2B5EF4-FFF2-40B4-BE49-F238E27FC236}">
                    <a16:creationId xmlns:a16="http://schemas.microsoft.com/office/drawing/2014/main" id="{9B750062-9959-4714-87BE-B07340F4C9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83716" y="3049946"/>
                <a:ext cx="534106" cy="9862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E40B6525-C68A-4C68-AB20-AFFB767C9D48}"/>
                  </a:ext>
                </a:extLst>
              </p:cNvPr>
              <p:cNvSpPr/>
              <p:nvPr/>
            </p:nvSpPr>
            <p:spPr>
              <a:xfrm>
                <a:off x="7261073" y="3339907"/>
                <a:ext cx="141163" cy="14116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2" name="直接箭头连接符 71">
                <a:extLst>
                  <a:ext uri="{FF2B5EF4-FFF2-40B4-BE49-F238E27FC236}">
                    <a16:creationId xmlns:a16="http://schemas.microsoft.com/office/drawing/2014/main" id="{5B9C7360-4504-41FE-99DA-1A7A736E1542}"/>
                  </a:ext>
                </a:extLst>
              </p:cNvPr>
              <p:cNvCxnSpPr>
                <a:cxnSpLocks/>
                <a:stCxn id="13" idx="3"/>
                <a:endCxn id="7" idx="0"/>
              </p:cNvCxnSpPr>
              <p:nvPr/>
            </p:nvCxnSpPr>
            <p:spPr>
              <a:xfrm>
                <a:off x="4814254" y="2907610"/>
                <a:ext cx="1637781" cy="11286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54F52D41-5382-48F8-A865-AE275D22F95A}"/>
                  </a:ext>
                </a:extLst>
              </p:cNvPr>
              <p:cNvSpPr/>
              <p:nvPr/>
            </p:nvSpPr>
            <p:spPr>
              <a:xfrm>
                <a:off x="7517822" y="3626234"/>
                <a:ext cx="909223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associate with</a:t>
                </a:r>
                <a:endParaRPr lang="zh-CN" altLang="en-US" sz="1000" dirty="0"/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1DD0A1D0-23C6-458A-B962-C8C762103645}"/>
                  </a:ext>
                </a:extLst>
              </p:cNvPr>
              <p:cNvSpPr/>
              <p:nvPr/>
            </p:nvSpPr>
            <p:spPr>
              <a:xfrm>
                <a:off x="5051588" y="3068841"/>
                <a:ext cx="47801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target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平行四边形 85">
                <a:extLst>
                  <a:ext uri="{FF2B5EF4-FFF2-40B4-BE49-F238E27FC236}">
                    <a16:creationId xmlns:a16="http://schemas.microsoft.com/office/drawing/2014/main" id="{F6C37111-1170-44C4-B59C-BF9E33732A56}"/>
                  </a:ext>
                </a:extLst>
              </p:cNvPr>
              <p:cNvSpPr/>
              <p:nvPr/>
            </p:nvSpPr>
            <p:spPr>
              <a:xfrm>
                <a:off x="3719901" y="5421254"/>
                <a:ext cx="160347" cy="120561"/>
              </a:xfrm>
              <a:prstGeom prst="parallelogram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0B738331-4329-4487-8573-9ACE59F7D6CE}"/>
                  </a:ext>
                </a:extLst>
              </p:cNvPr>
              <p:cNvSpPr/>
              <p:nvPr/>
            </p:nvSpPr>
            <p:spPr>
              <a:xfrm>
                <a:off x="4001880" y="5348122"/>
                <a:ext cx="72808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DrugBank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平行四边形 87">
                <a:extLst>
                  <a:ext uri="{FF2B5EF4-FFF2-40B4-BE49-F238E27FC236}">
                    <a16:creationId xmlns:a16="http://schemas.microsoft.com/office/drawing/2014/main" id="{0D8A0A8B-C173-4085-959F-890314CEC08C}"/>
                  </a:ext>
                </a:extLst>
              </p:cNvPr>
              <p:cNvSpPr/>
              <p:nvPr/>
            </p:nvSpPr>
            <p:spPr>
              <a:xfrm>
                <a:off x="5185191" y="3000805"/>
                <a:ext cx="160347" cy="120561"/>
              </a:xfrm>
              <a:prstGeom prst="parallelogram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6" name="直接箭头连接符 65">
                <a:extLst>
                  <a:ext uri="{FF2B5EF4-FFF2-40B4-BE49-F238E27FC236}">
                    <a16:creationId xmlns:a16="http://schemas.microsoft.com/office/drawing/2014/main" id="{EC58A58A-6490-4CF2-BBE4-C8C2F9844973}"/>
                  </a:ext>
                </a:extLst>
              </p:cNvPr>
              <p:cNvCxnSpPr>
                <a:cxnSpLocks/>
                <a:stCxn id="8" idx="3"/>
              </p:cNvCxnSpPr>
              <p:nvPr/>
            </p:nvCxnSpPr>
            <p:spPr>
              <a:xfrm flipV="1">
                <a:off x="5623317" y="3049946"/>
                <a:ext cx="1919631" cy="6099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0EAFD02C-EFB4-4F37-A34D-F17C3AC571F4}"/>
                  </a:ext>
                </a:extLst>
              </p:cNvPr>
              <p:cNvSpPr/>
              <p:nvPr/>
            </p:nvSpPr>
            <p:spPr>
              <a:xfrm>
                <a:off x="6177037" y="3382106"/>
                <a:ext cx="47160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cause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03445AD2-1114-4ED8-9B8E-A20C727CDD32}"/>
                  </a:ext>
                </a:extLst>
              </p:cNvPr>
              <p:cNvSpPr/>
              <p:nvPr/>
            </p:nvSpPr>
            <p:spPr>
              <a:xfrm>
                <a:off x="6323004" y="3239938"/>
                <a:ext cx="141163" cy="14116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73AB7404-772B-4B8F-A288-FBC2DFCC7594}"/>
                  </a:ext>
                </a:extLst>
              </p:cNvPr>
              <p:cNvSpPr/>
              <p:nvPr/>
            </p:nvSpPr>
            <p:spPr>
              <a:xfrm>
                <a:off x="6502869" y="3167959"/>
                <a:ext cx="141163" cy="14116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1" name="弧形 50">
              <a:extLst>
                <a:ext uri="{FF2B5EF4-FFF2-40B4-BE49-F238E27FC236}">
                  <a16:creationId xmlns:a16="http://schemas.microsoft.com/office/drawing/2014/main" id="{9CDCD8A7-19BB-419F-94F4-039D017AF1A5}"/>
                </a:ext>
              </a:extLst>
            </p:cNvPr>
            <p:cNvSpPr/>
            <p:nvPr/>
          </p:nvSpPr>
          <p:spPr>
            <a:xfrm rot="8284718">
              <a:off x="5523517" y="4225876"/>
              <a:ext cx="1174951" cy="287577"/>
            </a:xfrm>
            <a:prstGeom prst="arc">
              <a:avLst>
                <a:gd name="adj1" fmla="val 13661796"/>
                <a:gd name="adj2" fmla="val 5242819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A6EC51F4-7A4B-4DB2-B67E-69F4E97FE799}"/>
                </a:ext>
              </a:extLst>
            </p:cNvPr>
            <p:cNvSpPr/>
            <p:nvPr/>
          </p:nvSpPr>
          <p:spPr>
            <a:xfrm>
              <a:off x="5148274" y="4735622"/>
              <a:ext cx="83067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interact with</a:t>
              </a:r>
              <a:endParaRPr lang="zh-CN" altLang="en-US" sz="1000" dirty="0"/>
            </a:p>
          </p:txBody>
        </p:sp>
        <p:sp>
          <p:nvSpPr>
            <p:cNvPr id="74" name="等腰三角形 73">
              <a:extLst>
                <a:ext uri="{FF2B5EF4-FFF2-40B4-BE49-F238E27FC236}">
                  <a16:creationId xmlns:a16="http://schemas.microsoft.com/office/drawing/2014/main" id="{E5C5A6ED-6913-4327-A5F3-2372C623AF48}"/>
                </a:ext>
              </a:extLst>
            </p:cNvPr>
            <p:cNvSpPr/>
            <p:nvPr/>
          </p:nvSpPr>
          <p:spPr>
            <a:xfrm>
              <a:off x="5403787" y="4606019"/>
              <a:ext cx="163749" cy="14116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538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>
            <a:extLst>
              <a:ext uri="{FF2B5EF4-FFF2-40B4-BE49-F238E27FC236}">
                <a16:creationId xmlns:a16="http://schemas.microsoft.com/office/drawing/2014/main" id="{52CA73A2-1355-415B-8542-48E92A9A8338}"/>
              </a:ext>
            </a:extLst>
          </p:cNvPr>
          <p:cNvSpPr txBox="1"/>
          <p:nvPr/>
        </p:nvSpPr>
        <p:spPr>
          <a:xfrm>
            <a:off x="451313" y="470936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Schema_V2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AF34CE35-1214-4ECA-85B4-6A13D8B88151}"/>
              </a:ext>
            </a:extLst>
          </p:cNvPr>
          <p:cNvGrpSpPr/>
          <p:nvPr/>
        </p:nvGrpSpPr>
        <p:grpSpPr>
          <a:xfrm>
            <a:off x="2491396" y="2718868"/>
            <a:ext cx="5935649" cy="2875475"/>
            <a:chOff x="2491396" y="2718868"/>
            <a:chExt cx="5935649" cy="2875475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313B7A89-30E0-41E1-A3FA-8D4E49F237DD}"/>
                </a:ext>
              </a:extLst>
            </p:cNvPr>
            <p:cNvGrpSpPr/>
            <p:nvPr/>
          </p:nvGrpSpPr>
          <p:grpSpPr>
            <a:xfrm>
              <a:off x="2491396" y="2718868"/>
              <a:ext cx="5935649" cy="2875475"/>
              <a:chOff x="2491396" y="2718868"/>
              <a:chExt cx="5935649" cy="2875475"/>
            </a:xfrm>
          </p:grpSpPr>
          <p:cxnSp>
            <p:nvCxnSpPr>
              <p:cNvPr id="53" name="直接箭头连接符 52">
                <a:extLst>
                  <a:ext uri="{FF2B5EF4-FFF2-40B4-BE49-F238E27FC236}">
                    <a16:creationId xmlns:a16="http://schemas.microsoft.com/office/drawing/2014/main" id="{AC59A36B-BCB1-419D-87B6-7144D6DFBFC0}"/>
                  </a:ext>
                </a:extLst>
              </p:cNvPr>
              <p:cNvCxnSpPr>
                <a:cxnSpLocks/>
                <a:stCxn id="8" idx="1"/>
                <a:endCxn id="52" idx="3"/>
              </p:cNvCxnSpPr>
              <p:nvPr/>
            </p:nvCxnSpPr>
            <p:spPr>
              <a:xfrm flipH="1">
                <a:off x="3366039" y="3659861"/>
                <a:ext cx="1326591" cy="25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A63B6C7F-C778-4131-AF96-6EC835DD2005}"/>
                  </a:ext>
                </a:extLst>
              </p:cNvPr>
              <p:cNvSpPr/>
              <p:nvPr/>
            </p:nvSpPr>
            <p:spPr>
              <a:xfrm>
                <a:off x="6006385" y="4792755"/>
                <a:ext cx="874643" cy="2871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Host 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53240D7A-8279-4CBF-9F80-DCB4FC99650D}"/>
                  </a:ext>
                </a:extLst>
              </p:cNvPr>
              <p:cNvSpPr/>
              <p:nvPr/>
            </p:nvSpPr>
            <p:spPr>
              <a:xfrm>
                <a:off x="3555087" y="4036224"/>
                <a:ext cx="980654" cy="2871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Virus Protein</a:t>
                </a:r>
                <a:endPara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48D16F5A-3C4B-4FDF-AB1C-948AD99DA15D}"/>
                  </a:ext>
                </a:extLst>
              </p:cNvPr>
              <p:cNvSpPr/>
              <p:nvPr/>
            </p:nvSpPr>
            <p:spPr>
              <a:xfrm>
                <a:off x="5976045" y="4036224"/>
                <a:ext cx="913312" cy="2871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Host Protein</a:t>
                </a:r>
                <a:endPara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3E5071F0-3EB9-4671-BA54-5185AE6E13A6}"/>
                  </a:ext>
                </a:extLst>
              </p:cNvPr>
              <p:cNvSpPr/>
              <p:nvPr/>
            </p:nvSpPr>
            <p:spPr>
              <a:xfrm>
                <a:off x="4692630" y="3516295"/>
                <a:ext cx="930687" cy="2871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Virus</a:t>
                </a:r>
              </a:p>
            </p:txBody>
          </p:sp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CF2B91F4-1624-4A8C-BD39-70B76ECD9B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9731" y="3803426"/>
                <a:ext cx="266380" cy="23279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EA43B717-8C0C-4A88-B9D8-B45D73C7D47A}"/>
                  </a:ext>
                </a:extLst>
              </p:cNvPr>
              <p:cNvCxnSpPr>
                <a:cxnSpLocks/>
                <a:endCxn id="7" idx="1"/>
              </p:cNvCxnSpPr>
              <p:nvPr/>
            </p:nvCxnSpPr>
            <p:spPr>
              <a:xfrm>
                <a:off x="4429730" y="4179789"/>
                <a:ext cx="1546315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E4715F4-5CB2-4538-B2E3-A4170FE8FA44}"/>
                  </a:ext>
                </a:extLst>
              </p:cNvPr>
              <p:cNvSpPr/>
              <p:nvPr/>
            </p:nvSpPr>
            <p:spPr>
              <a:xfrm>
                <a:off x="4492079" y="3846273"/>
                <a:ext cx="59984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produce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D79CAB7-8B2B-409B-B81F-A9529044084F}"/>
                  </a:ext>
                </a:extLst>
              </p:cNvPr>
              <p:cNvSpPr/>
              <p:nvPr/>
            </p:nvSpPr>
            <p:spPr>
              <a:xfrm>
                <a:off x="4980052" y="4164277"/>
                <a:ext cx="41229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bind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542516D4-7F17-476C-BE21-D23415E03D1A}"/>
                  </a:ext>
                </a:extLst>
              </p:cNvPr>
              <p:cNvSpPr/>
              <p:nvPr/>
            </p:nvSpPr>
            <p:spPr>
              <a:xfrm>
                <a:off x="3939611" y="2764044"/>
                <a:ext cx="874643" cy="2871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Drug</a:t>
                </a:r>
                <a:endPara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309B6005-4087-4C37-92E2-9B435A699803}"/>
                  </a:ext>
                </a:extLst>
              </p:cNvPr>
              <p:cNvSpPr/>
              <p:nvPr/>
            </p:nvSpPr>
            <p:spPr>
              <a:xfrm>
                <a:off x="7511725" y="4036224"/>
                <a:ext cx="874643" cy="2871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Gene</a:t>
                </a:r>
                <a:endPara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4FB6D4C2-71DF-4A5E-AD19-73D1D021FC93}"/>
                  </a:ext>
                </a:extLst>
              </p:cNvPr>
              <p:cNvSpPr/>
              <p:nvPr/>
            </p:nvSpPr>
            <p:spPr>
              <a:xfrm>
                <a:off x="7511725" y="2762815"/>
                <a:ext cx="874643" cy="2871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Symptom</a:t>
                </a:r>
                <a:endPara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17060873-8937-4056-AA63-D68BD442EEE6}"/>
                  </a:ext>
                </a:extLst>
              </p:cNvPr>
              <p:cNvCxnSpPr>
                <a:cxnSpLocks/>
                <a:endCxn id="14" idx="1"/>
              </p:cNvCxnSpPr>
              <p:nvPr/>
            </p:nvCxnSpPr>
            <p:spPr>
              <a:xfrm flipV="1">
                <a:off x="6889357" y="4179790"/>
                <a:ext cx="622368" cy="8684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37B7C62-8068-42C0-A68A-0BB4C686514E}"/>
                  </a:ext>
                </a:extLst>
              </p:cNvPr>
              <p:cNvSpPr/>
              <p:nvPr/>
            </p:nvSpPr>
            <p:spPr>
              <a:xfrm>
                <a:off x="6917977" y="4164276"/>
                <a:ext cx="59984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produce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9B5DC0FD-FE2A-4BD3-AE37-20DB48DB12FF}"/>
                  </a:ext>
                </a:extLst>
              </p:cNvPr>
              <p:cNvCxnSpPr>
                <a:cxnSpLocks/>
                <a:stCxn id="14" idx="0"/>
                <a:endCxn id="15" idx="2"/>
              </p:cNvCxnSpPr>
              <p:nvPr/>
            </p:nvCxnSpPr>
            <p:spPr>
              <a:xfrm flipV="1">
                <a:off x="7949047" y="3049946"/>
                <a:ext cx="0" cy="9862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628DC0FA-896F-4847-998B-6AAF535A68BE}"/>
                  </a:ext>
                </a:extLst>
              </p:cNvPr>
              <p:cNvSpPr/>
              <p:nvPr/>
            </p:nvSpPr>
            <p:spPr>
              <a:xfrm>
                <a:off x="7086426" y="3444642"/>
                <a:ext cx="909223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associate with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4A7196B2-4511-406A-A78F-94D24EF9EC94}"/>
                  </a:ext>
                </a:extLst>
              </p:cNvPr>
              <p:cNvCxnSpPr>
                <a:cxnSpLocks/>
                <a:stCxn id="15" idx="1"/>
                <a:endCxn id="21" idx="3"/>
              </p:cNvCxnSpPr>
              <p:nvPr/>
            </p:nvCxnSpPr>
            <p:spPr>
              <a:xfrm flipH="1">
                <a:off x="7012033" y="2906381"/>
                <a:ext cx="499692" cy="1227"/>
              </a:xfrm>
              <a:prstGeom prst="straightConnector1">
                <a:avLst/>
              </a:prstGeom>
              <a:ln>
                <a:headEnd type="triangle" w="sm" len="sm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B62CA1ED-C4BD-4672-832C-5F3F2B7D2988}"/>
                  </a:ext>
                </a:extLst>
              </p:cNvPr>
              <p:cNvSpPr/>
              <p:nvPr/>
            </p:nvSpPr>
            <p:spPr>
              <a:xfrm>
                <a:off x="6137390" y="2764042"/>
                <a:ext cx="874643" cy="2871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Disease</a:t>
                </a:r>
                <a:endPara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D0996119-1BC5-4119-A041-5BA3799A61AA}"/>
                  </a:ext>
                </a:extLst>
              </p:cNvPr>
              <p:cNvSpPr/>
              <p:nvPr/>
            </p:nvSpPr>
            <p:spPr>
              <a:xfrm>
                <a:off x="6995191" y="2862810"/>
                <a:ext cx="53091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lead to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23831057-F3F6-4580-9A4D-5A130E4481FA}"/>
                  </a:ext>
                </a:extLst>
              </p:cNvPr>
              <p:cNvCxnSpPr>
                <a:cxnSpLocks/>
                <a:endCxn id="21" idx="1"/>
              </p:cNvCxnSpPr>
              <p:nvPr/>
            </p:nvCxnSpPr>
            <p:spPr>
              <a:xfrm flipV="1">
                <a:off x="5623317" y="2907608"/>
                <a:ext cx="514073" cy="6206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567FC3F-18C7-43EF-8534-3F534A17F7EA}"/>
                  </a:ext>
                </a:extLst>
              </p:cNvPr>
              <p:cNvSpPr/>
              <p:nvPr/>
            </p:nvSpPr>
            <p:spPr>
              <a:xfrm>
                <a:off x="5789514" y="3118079"/>
                <a:ext cx="47160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cause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5" name="直接箭头连接符 24">
                <a:extLst>
                  <a:ext uri="{FF2B5EF4-FFF2-40B4-BE49-F238E27FC236}">
                    <a16:creationId xmlns:a16="http://schemas.microsoft.com/office/drawing/2014/main" id="{5E15C688-FDA8-45D0-9C6B-6C8934FAF9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05124" y="3792962"/>
                <a:ext cx="435268" cy="2432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63B23336-AB1D-4B97-91D1-425621AE568A}"/>
                  </a:ext>
                </a:extLst>
              </p:cNvPr>
              <p:cNvSpPr/>
              <p:nvPr/>
            </p:nvSpPr>
            <p:spPr>
              <a:xfrm>
                <a:off x="5268918" y="3752098"/>
                <a:ext cx="830677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interact with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FEFFA85C-185A-464C-B255-E4C87551C0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23634" y="3049946"/>
                <a:ext cx="283764" cy="468907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F903959A-217E-4CDA-85D0-7DF5F4824C3D}"/>
                  </a:ext>
                </a:extLst>
              </p:cNvPr>
              <p:cNvSpPr/>
              <p:nvPr/>
            </p:nvSpPr>
            <p:spPr>
              <a:xfrm>
                <a:off x="4413958" y="3044280"/>
                <a:ext cx="47961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effect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12950B17-9F3F-41EB-A86B-594321BB25CF}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4040971" y="3049946"/>
                <a:ext cx="4443" cy="9862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BD813802-861B-48FE-882E-443E22C684AC}"/>
                  </a:ext>
                </a:extLst>
              </p:cNvPr>
              <p:cNvSpPr/>
              <p:nvPr/>
            </p:nvSpPr>
            <p:spPr>
              <a:xfrm>
                <a:off x="3590594" y="3737967"/>
                <a:ext cx="47801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target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6AADE416-3446-43D6-8367-E3A413944D87}"/>
                  </a:ext>
                </a:extLst>
              </p:cNvPr>
              <p:cNvCxnSpPr>
                <a:cxnSpLocks/>
                <a:stCxn id="7" idx="2"/>
                <a:endCxn id="5" idx="0"/>
              </p:cNvCxnSpPr>
              <p:nvPr/>
            </p:nvCxnSpPr>
            <p:spPr>
              <a:xfrm>
                <a:off x="6432701" y="4323355"/>
                <a:ext cx="11006" cy="4694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1EC59082-9F71-4E11-919C-3B0352A681A4}"/>
                  </a:ext>
                </a:extLst>
              </p:cNvPr>
              <p:cNvSpPr/>
              <p:nvPr/>
            </p:nvSpPr>
            <p:spPr>
              <a:xfrm>
                <a:off x="6407806" y="4414811"/>
                <a:ext cx="51488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host is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FEEA4D95-7BDA-4F96-96EA-688FBEA7913C}"/>
                  </a:ext>
                </a:extLst>
              </p:cNvPr>
              <p:cNvSpPr/>
              <p:nvPr/>
            </p:nvSpPr>
            <p:spPr>
              <a:xfrm>
                <a:off x="3731439" y="4743582"/>
                <a:ext cx="141163" cy="14116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" name="等腰三角形 2">
                <a:extLst>
                  <a:ext uri="{FF2B5EF4-FFF2-40B4-BE49-F238E27FC236}">
                    <a16:creationId xmlns:a16="http://schemas.microsoft.com/office/drawing/2014/main" id="{355DCD43-9690-4C42-8708-E6CF08AC7489}"/>
                  </a:ext>
                </a:extLst>
              </p:cNvPr>
              <p:cNvSpPr/>
              <p:nvPr/>
            </p:nvSpPr>
            <p:spPr>
              <a:xfrm>
                <a:off x="3723303" y="4948090"/>
                <a:ext cx="163749" cy="141163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BF970DE4-E464-4549-BE27-4CB41F1C350D}"/>
                  </a:ext>
                </a:extLst>
              </p:cNvPr>
              <p:cNvSpPr/>
              <p:nvPr/>
            </p:nvSpPr>
            <p:spPr>
              <a:xfrm>
                <a:off x="3731439" y="5175261"/>
                <a:ext cx="141163" cy="14116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33F1E45B-C030-4923-8F57-E938ADE28754}"/>
                  </a:ext>
                </a:extLst>
              </p:cNvPr>
              <p:cNvSpPr/>
              <p:nvPr/>
            </p:nvSpPr>
            <p:spPr>
              <a:xfrm>
                <a:off x="3994093" y="4691052"/>
                <a:ext cx="649537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OpenKG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1459B9F0-9F43-4B1B-9FF5-23B6DF46C876}"/>
                  </a:ext>
                </a:extLst>
              </p:cNvPr>
              <p:cNvSpPr/>
              <p:nvPr/>
            </p:nvSpPr>
            <p:spPr>
              <a:xfrm>
                <a:off x="3994092" y="4895560"/>
                <a:ext cx="69923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Literature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5F73250-F9A3-4AA2-9175-917A62215637}"/>
                  </a:ext>
                </a:extLst>
              </p:cNvPr>
              <p:cNvSpPr/>
              <p:nvPr/>
            </p:nvSpPr>
            <p:spPr>
              <a:xfrm>
                <a:off x="3964640" y="5122731"/>
                <a:ext cx="1212191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HPO/NCBI records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85A921D1-E390-430C-BF50-16105B29612D}"/>
                  </a:ext>
                </a:extLst>
              </p:cNvPr>
              <p:cNvSpPr/>
              <p:nvPr/>
            </p:nvSpPr>
            <p:spPr>
              <a:xfrm>
                <a:off x="4323310" y="3173899"/>
                <a:ext cx="141163" cy="14116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id="{D11839BE-3075-4ED7-AE77-8FA158F30146}"/>
                  </a:ext>
                </a:extLst>
              </p:cNvPr>
              <p:cNvSpPr/>
              <p:nvPr/>
            </p:nvSpPr>
            <p:spPr>
              <a:xfrm>
                <a:off x="4405899" y="3291780"/>
                <a:ext cx="163749" cy="141163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CBAC74D8-E5C6-47F1-9D4C-DC8AB5F66C66}"/>
                  </a:ext>
                </a:extLst>
              </p:cNvPr>
              <p:cNvSpPr/>
              <p:nvPr/>
            </p:nvSpPr>
            <p:spPr>
              <a:xfrm>
                <a:off x="4088741" y="3790495"/>
                <a:ext cx="141163" cy="14116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0" name="等腰三角形 39">
                <a:extLst>
                  <a:ext uri="{FF2B5EF4-FFF2-40B4-BE49-F238E27FC236}">
                    <a16:creationId xmlns:a16="http://schemas.microsoft.com/office/drawing/2014/main" id="{0072028D-AE40-49B4-9AE3-ED4C4FA1E701}"/>
                  </a:ext>
                </a:extLst>
              </p:cNvPr>
              <p:cNvSpPr/>
              <p:nvPr/>
            </p:nvSpPr>
            <p:spPr>
              <a:xfrm>
                <a:off x="7005709" y="3975358"/>
                <a:ext cx="163749" cy="141163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240DC06F-9659-446A-B99B-0F7C1DEA7207}"/>
                  </a:ext>
                </a:extLst>
              </p:cNvPr>
              <p:cNvSpPr/>
              <p:nvPr/>
            </p:nvSpPr>
            <p:spPr>
              <a:xfrm>
                <a:off x="7220733" y="3956586"/>
                <a:ext cx="141163" cy="14116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0D7BE0A8-EF37-4C5D-A21E-5DD16402F96E}"/>
                  </a:ext>
                </a:extLst>
              </p:cNvPr>
              <p:cNvSpPr/>
              <p:nvPr/>
            </p:nvSpPr>
            <p:spPr>
              <a:xfrm>
                <a:off x="8026544" y="3497170"/>
                <a:ext cx="141163" cy="14116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BDD3C6FF-9E70-4B56-AA69-008F359FBC6C}"/>
                  </a:ext>
                </a:extLst>
              </p:cNvPr>
              <p:cNvSpPr/>
              <p:nvPr/>
            </p:nvSpPr>
            <p:spPr>
              <a:xfrm>
                <a:off x="7176789" y="2718868"/>
                <a:ext cx="141163" cy="14116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B7DB0949-313C-42C4-9FFF-9742D71225D1}"/>
                  </a:ext>
                </a:extLst>
              </p:cNvPr>
              <p:cNvSpPr/>
              <p:nvPr/>
            </p:nvSpPr>
            <p:spPr>
              <a:xfrm>
                <a:off x="5693806" y="3154247"/>
                <a:ext cx="141163" cy="14116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16CB5905-D296-45A7-AD2A-329F04E18C8B}"/>
                  </a:ext>
                </a:extLst>
              </p:cNvPr>
              <p:cNvSpPr/>
              <p:nvPr/>
            </p:nvSpPr>
            <p:spPr>
              <a:xfrm>
                <a:off x="5797046" y="2976916"/>
                <a:ext cx="141163" cy="14116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6" name="等腰三角形 45">
                <a:extLst>
                  <a:ext uri="{FF2B5EF4-FFF2-40B4-BE49-F238E27FC236}">
                    <a16:creationId xmlns:a16="http://schemas.microsoft.com/office/drawing/2014/main" id="{078B7D1A-1CCF-4A58-9F91-FA29BE30B200}"/>
                  </a:ext>
                </a:extLst>
              </p:cNvPr>
              <p:cNvSpPr/>
              <p:nvPr/>
            </p:nvSpPr>
            <p:spPr>
              <a:xfrm>
                <a:off x="5684256" y="3924397"/>
                <a:ext cx="163749" cy="141163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8D0AA79A-CCFC-49EC-BE35-BAD00817AD07}"/>
                  </a:ext>
                </a:extLst>
              </p:cNvPr>
              <p:cNvSpPr/>
              <p:nvPr/>
            </p:nvSpPr>
            <p:spPr>
              <a:xfrm>
                <a:off x="4443684" y="3786264"/>
                <a:ext cx="141163" cy="14116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4C3B6109-37E4-491D-8439-AC577B293F3E}"/>
                  </a:ext>
                </a:extLst>
              </p:cNvPr>
              <p:cNvSpPr/>
              <p:nvPr/>
            </p:nvSpPr>
            <p:spPr>
              <a:xfrm>
                <a:off x="4894547" y="4221819"/>
                <a:ext cx="141163" cy="14116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6F616439-9372-4439-872B-8F2D73874B4C}"/>
                  </a:ext>
                </a:extLst>
              </p:cNvPr>
              <p:cNvSpPr/>
              <p:nvPr/>
            </p:nvSpPr>
            <p:spPr>
              <a:xfrm>
                <a:off x="3675087" y="4691052"/>
                <a:ext cx="1416835" cy="90328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2" name="矩形: 圆角 51">
                <a:extLst>
                  <a:ext uri="{FF2B5EF4-FFF2-40B4-BE49-F238E27FC236}">
                    <a16:creationId xmlns:a16="http://schemas.microsoft.com/office/drawing/2014/main" id="{DD1F9C98-D8F9-40C9-8C5C-3CB07B53E07C}"/>
                  </a:ext>
                </a:extLst>
              </p:cNvPr>
              <p:cNvSpPr/>
              <p:nvPr/>
            </p:nvSpPr>
            <p:spPr>
              <a:xfrm>
                <a:off x="2491396" y="3518853"/>
                <a:ext cx="874643" cy="2871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Virus gene</a:t>
                </a:r>
                <a:endPara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3A2E7A71-193D-4F2A-9FC6-AE11A9E838C1}"/>
                  </a:ext>
                </a:extLst>
              </p:cNvPr>
              <p:cNvSpPr/>
              <p:nvPr/>
            </p:nvSpPr>
            <p:spPr>
              <a:xfrm>
                <a:off x="3413890" y="3433911"/>
                <a:ext cx="57099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express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6" name="直接箭头连接符 55">
                <a:extLst>
                  <a:ext uri="{FF2B5EF4-FFF2-40B4-BE49-F238E27FC236}">
                    <a16:creationId xmlns:a16="http://schemas.microsoft.com/office/drawing/2014/main" id="{4285D500-43B5-420B-9897-E0BC7D18217C}"/>
                  </a:ext>
                </a:extLst>
              </p:cNvPr>
              <p:cNvCxnSpPr>
                <a:cxnSpLocks/>
                <a:stCxn id="52" idx="2"/>
                <a:endCxn id="6" idx="1"/>
              </p:cNvCxnSpPr>
              <p:nvPr/>
            </p:nvCxnSpPr>
            <p:spPr>
              <a:xfrm>
                <a:off x="2928718" y="3805984"/>
                <a:ext cx="626369" cy="3738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AFBA4674-B484-434A-BC18-3246DE37351B}"/>
                  </a:ext>
                </a:extLst>
              </p:cNvPr>
              <p:cNvSpPr/>
              <p:nvPr/>
            </p:nvSpPr>
            <p:spPr>
              <a:xfrm>
                <a:off x="2734183" y="3895272"/>
                <a:ext cx="620683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translate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612FD71E-6066-4A26-99C8-D7411969289B}"/>
                  </a:ext>
                </a:extLst>
              </p:cNvPr>
              <p:cNvSpPr/>
              <p:nvPr/>
            </p:nvSpPr>
            <p:spPr>
              <a:xfrm>
                <a:off x="3573920" y="3371437"/>
                <a:ext cx="141163" cy="14116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B5ADD325-70CF-4700-8F05-D2F06288A139}"/>
                  </a:ext>
                </a:extLst>
              </p:cNvPr>
              <p:cNvSpPr/>
              <p:nvPr/>
            </p:nvSpPr>
            <p:spPr>
              <a:xfrm>
                <a:off x="3221084" y="4086776"/>
                <a:ext cx="141163" cy="14116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58" name="直接箭头连接符 57">
                <a:extLst>
                  <a:ext uri="{FF2B5EF4-FFF2-40B4-BE49-F238E27FC236}">
                    <a16:creationId xmlns:a16="http://schemas.microsoft.com/office/drawing/2014/main" id="{9B750062-9959-4714-87BE-B07340F4C9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83716" y="3049946"/>
                <a:ext cx="534106" cy="9862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E40B6525-C68A-4C68-AB20-AFFB767C9D48}"/>
                  </a:ext>
                </a:extLst>
              </p:cNvPr>
              <p:cNvSpPr/>
              <p:nvPr/>
            </p:nvSpPr>
            <p:spPr>
              <a:xfrm>
                <a:off x="7261073" y="3339907"/>
                <a:ext cx="141163" cy="14116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72" name="直接箭头连接符 71">
                <a:extLst>
                  <a:ext uri="{FF2B5EF4-FFF2-40B4-BE49-F238E27FC236}">
                    <a16:creationId xmlns:a16="http://schemas.microsoft.com/office/drawing/2014/main" id="{5B9C7360-4504-41FE-99DA-1A7A736E1542}"/>
                  </a:ext>
                </a:extLst>
              </p:cNvPr>
              <p:cNvCxnSpPr>
                <a:cxnSpLocks/>
                <a:stCxn id="13" idx="3"/>
                <a:endCxn id="7" idx="0"/>
              </p:cNvCxnSpPr>
              <p:nvPr/>
            </p:nvCxnSpPr>
            <p:spPr>
              <a:xfrm>
                <a:off x="4814254" y="2907610"/>
                <a:ext cx="1618447" cy="11286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54F52D41-5382-48F8-A865-AE275D22F95A}"/>
                  </a:ext>
                </a:extLst>
              </p:cNvPr>
              <p:cNvSpPr/>
              <p:nvPr/>
            </p:nvSpPr>
            <p:spPr>
              <a:xfrm>
                <a:off x="7517822" y="3626234"/>
                <a:ext cx="909223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associate with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1DD0A1D0-23C6-458A-B962-C8C762103645}"/>
                  </a:ext>
                </a:extLst>
              </p:cNvPr>
              <p:cNvSpPr/>
              <p:nvPr/>
            </p:nvSpPr>
            <p:spPr>
              <a:xfrm>
                <a:off x="4790396" y="2929097"/>
                <a:ext cx="47801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target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平行四边形 85">
                <a:extLst>
                  <a:ext uri="{FF2B5EF4-FFF2-40B4-BE49-F238E27FC236}">
                    <a16:creationId xmlns:a16="http://schemas.microsoft.com/office/drawing/2014/main" id="{F6C37111-1170-44C4-B59C-BF9E33732A56}"/>
                  </a:ext>
                </a:extLst>
              </p:cNvPr>
              <p:cNvSpPr/>
              <p:nvPr/>
            </p:nvSpPr>
            <p:spPr>
              <a:xfrm>
                <a:off x="3719901" y="5421254"/>
                <a:ext cx="160347" cy="120561"/>
              </a:xfrm>
              <a:prstGeom prst="parallelogram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0B738331-4329-4487-8573-9ACE59F7D6CE}"/>
                  </a:ext>
                </a:extLst>
              </p:cNvPr>
              <p:cNvSpPr/>
              <p:nvPr/>
            </p:nvSpPr>
            <p:spPr>
              <a:xfrm>
                <a:off x="4001880" y="5348122"/>
                <a:ext cx="72808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DrugBank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平行四边形 87">
                <a:extLst>
                  <a:ext uri="{FF2B5EF4-FFF2-40B4-BE49-F238E27FC236}">
                    <a16:creationId xmlns:a16="http://schemas.microsoft.com/office/drawing/2014/main" id="{0D8A0A8B-C173-4085-959F-890314CEC08C}"/>
                  </a:ext>
                </a:extLst>
              </p:cNvPr>
              <p:cNvSpPr/>
              <p:nvPr/>
            </p:nvSpPr>
            <p:spPr>
              <a:xfrm>
                <a:off x="4923999" y="2861061"/>
                <a:ext cx="160347" cy="120561"/>
              </a:xfrm>
              <a:prstGeom prst="parallelogram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66" name="直接箭头连接符 65">
                <a:extLst>
                  <a:ext uri="{FF2B5EF4-FFF2-40B4-BE49-F238E27FC236}">
                    <a16:creationId xmlns:a16="http://schemas.microsoft.com/office/drawing/2014/main" id="{EC58A58A-6490-4CF2-BBE4-C8C2F9844973}"/>
                  </a:ext>
                </a:extLst>
              </p:cNvPr>
              <p:cNvCxnSpPr>
                <a:cxnSpLocks/>
                <a:stCxn id="8" idx="3"/>
              </p:cNvCxnSpPr>
              <p:nvPr/>
            </p:nvCxnSpPr>
            <p:spPr>
              <a:xfrm flipV="1">
                <a:off x="5623317" y="3049946"/>
                <a:ext cx="1919631" cy="6099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0EAFD02C-EFB4-4F37-A34D-F17C3AC571F4}"/>
                  </a:ext>
                </a:extLst>
              </p:cNvPr>
              <p:cNvSpPr/>
              <p:nvPr/>
            </p:nvSpPr>
            <p:spPr>
              <a:xfrm>
                <a:off x="6177037" y="3382106"/>
                <a:ext cx="47160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cause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03445AD2-1114-4ED8-9B8E-A20C727CDD32}"/>
                  </a:ext>
                </a:extLst>
              </p:cNvPr>
              <p:cNvSpPr/>
              <p:nvPr/>
            </p:nvSpPr>
            <p:spPr>
              <a:xfrm>
                <a:off x="6323004" y="3239938"/>
                <a:ext cx="141163" cy="14116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73AB7404-772B-4B8F-A288-FBC2DFCC7594}"/>
                  </a:ext>
                </a:extLst>
              </p:cNvPr>
              <p:cNvSpPr/>
              <p:nvPr/>
            </p:nvSpPr>
            <p:spPr>
              <a:xfrm>
                <a:off x="6502869" y="3167959"/>
                <a:ext cx="141163" cy="14116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1" name="弧形 50">
              <a:extLst>
                <a:ext uri="{FF2B5EF4-FFF2-40B4-BE49-F238E27FC236}">
                  <a16:creationId xmlns:a16="http://schemas.microsoft.com/office/drawing/2014/main" id="{9CDCD8A7-19BB-419F-94F4-039D017AF1A5}"/>
                </a:ext>
              </a:extLst>
            </p:cNvPr>
            <p:cNvSpPr/>
            <p:nvPr/>
          </p:nvSpPr>
          <p:spPr>
            <a:xfrm rot="7308123">
              <a:off x="5813563" y="4237857"/>
              <a:ext cx="570196" cy="287577"/>
            </a:xfrm>
            <a:prstGeom prst="arc">
              <a:avLst>
                <a:gd name="adj1" fmla="val 13513729"/>
                <a:gd name="adj2" fmla="val 5242819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A6EC51F4-7A4B-4DB2-B67E-69F4E97FE799}"/>
                </a:ext>
              </a:extLst>
            </p:cNvPr>
            <p:cNvSpPr/>
            <p:nvPr/>
          </p:nvSpPr>
          <p:spPr>
            <a:xfrm>
              <a:off x="5306713" y="4581550"/>
              <a:ext cx="83067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interact with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4" name="等腰三角形 73">
              <a:extLst>
                <a:ext uri="{FF2B5EF4-FFF2-40B4-BE49-F238E27FC236}">
                  <a16:creationId xmlns:a16="http://schemas.microsoft.com/office/drawing/2014/main" id="{E5C5A6ED-6913-4327-A5F3-2372C623AF48}"/>
                </a:ext>
              </a:extLst>
            </p:cNvPr>
            <p:cNvSpPr/>
            <p:nvPr/>
          </p:nvSpPr>
          <p:spPr>
            <a:xfrm>
              <a:off x="5685602" y="4440387"/>
              <a:ext cx="163749" cy="14116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80" name="弧形 79">
            <a:extLst>
              <a:ext uri="{FF2B5EF4-FFF2-40B4-BE49-F238E27FC236}">
                <a16:creationId xmlns:a16="http://schemas.microsoft.com/office/drawing/2014/main" id="{D9089CAF-9CDE-40D8-9538-9B8A00A0683C}"/>
              </a:ext>
            </a:extLst>
          </p:cNvPr>
          <p:cNvSpPr/>
          <p:nvPr/>
        </p:nvSpPr>
        <p:spPr>
          <a:xfrm rot="16200000">
            <a:off x="4899544" y="3368811"/>
            <a:ext cx="372962" cy="287577"/>
          </a:xfrm>
          <a:prstGeom prst="arc">
            <a:avLst>
              <a:gd name="adj1" fmla="val 16175316"/>
              <a:gd name="adj2" fmla="val 5242819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3B4BB419-220B-40D6-8072-681E60D2DBD2}"/>
              </a:ext>
            </a:extLst>
          </p:cNvPr>
          <p:cNvSpPr/>
          <p:nvPr/>
        </p:nvSpPr>
        <p:spPr>
          <a:xfrm>
            <a:off x="4806705" y="3263949"/>
            <a:ext cx="141163" cy="1411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14107BDE-125F-49E3-A881-C6307431DF5B}"/>
              </a:ext>
            </a:extLst>
          </p:cNvPr>
          <p:cNvSpPr/>
          <p:nvPr/>
        </p:nvSpPr>
        <p:spPr>
          <a:xfrm>
            <a:off x="4876951" y="3144496"/>
            <a:ext cx="5341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mutate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EBDDFB02-E79B-46AF-B802-1F15E3E236A6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3362248" y="3015811"/>
            <a:ext cx="1330382" cy="64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70971062-7C8C-4BFF-AF69-CDD7EF67C611}"/>
              </a:ext>
            </a:extLst>
          </p:cNvPr>
          <p:cNvSpPr/>
          <p:nvPr/>
        </p:nvSpPr>
        <p:spPr>
          <a:xfrm>
            <a:off x="2491395" y="2759243"/>
            <a:ext cx="874643" cy="2871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Location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33F2C670-445C-462A-B871-F16F7E03A67E}"/>
              </a:ext>
            </a:extLst>
          </p:cNvPr>
          <p:cNvSpPr/>
          <p:nvPr/>
        </p:nvSpPr>
        <p:spPr>
          <a:xfrm>
            <a:off x="3533298" y="2935177"/>
            <a:ext cx="141163" cy="1411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8FE4989B-B57E-4359-84CE-A43C827FD3B7}"/>
              </a:ext>
            </a:extLst>
          </p:cNvPr>
          <p:cNvSpPr/>
          <p:nvPr/>
        </p:nvSpPr>
        <p:spPr>
          <a:xfrm>
            <a:off x="2908809" y="3060359"/>
            <a:ext cx="8803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location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5130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弧形 56">
            <a:extLst>
              <a:ext uri="{FF2B5EF4-FFF2-40B4-BE49-F238E27FC236}">
                <a16:creationId xmlns:a16="http://schemas.microsoft.com/office/drawing/2014/main" id="{F654C649-438F-4501-AE40-963E83F62A64}"/>
              </a:ext>
            </a:extLst>
          </p:cNvPr>
          <p:cNvSpPr/>
          <p:nvPr/>
        </p:nvSpPr>
        <p:spPr>
          <a:xfrm rot="14347179">
            <a:off x="4736523" y="2948653"/>
            <a:ext cx="372962" cy="287577"/>
          </a:xfrm>
          <a:prstGeom prst="arc">
            <a:avLst>
              <a:gd name="adj1" fmla="val 16175316"/>
              <a:gd name="adj2" fmla="val 5242819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3240D7A-8279-4CBF-9F80-DCB4FC99650D}"/>
              </a:ext>
            </a:extLst>
          </p:cNvPr>
          <p:cNvSpPr/>
          <p:nvPr/>
        </p:nvSpPr>
        <p:spPr>
          <a:xfrm>
            <a:off x="3373165" y="3532859"/>
            <a:ext cx="874643" cy="2871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Virus Protein</a:t>
            </a:r>
            <a:endParaRPr lang="zh-CN" altLang="en-US" sz="1100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8D16F5A-3C4B-4FDF-AB1C-948AD99DA15D}"/>
              </a:ext>
            </a:extLst>
          </p:cNvPr>
          <p:cNvSpPr/>
          <p:nvPr/>
        </p:nvSpPr>
        <p:spPr>
          <a:xfrm>
            <a:off x="5832791" y="3532859"/>
            <a:ext cx="874643" cy="2871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 Protein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F2B91F4-1624-4A8C-BD39-70B76ECD9B9B}"/>
              </a:ext>
            </a:extLst>
          </p:cNvPr>
          <p:cNvCxnSpPr>
            <a:cxnSpLocks/>
          </p:cNvCxnSpPr>
          <p:nvPr/>
        </p:nvCxnSpPr>
        <p:spPr>
          <a:xfrm flipH="1">
            <a:off x="4247809" y="3300061"/>
            <a:ext cx="266380" cy="2327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A43B717-8C0C-4A88-B9D8-B45D73C7D47A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247808" y="3676424"/>
            <a:ext cx="158498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AE4715F4-5CB2-4538-B2E3-A4170FE8FA44}"/>
              </a:ext>
            </a:extLst>
          </p:cNvPr>
          <p:cNvSpPr/>
          <p:nvPr/>
        </p:nvSpPr>
        <p:spPr>
          <a:xfrm>
            <a:off x="4310157" y="3342908"/>
            <a:ext cx="59984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</a:t>
            </a:r>
            <a:endParaRPr lang="zh-CN" altLang="en-US" sz="10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D79CAB7-8B2B-409B-B81F-A9529044084F}"/>
              </a:ext>
            </a:extLst>
          </p:cNvPr>
          <p:cNvSpPr/>
          <p:nvPr/>
        </p:nvSpPr>
        <p:spPr>
          <a:xfrm>
            <a:off x="4798130" y="3660912"/>
            <a:ext cx="41229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</a:t>
            </a:r>
            <a:endParaRPr lang="zh-CN" altLang="en-US" sz="1000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42516D4-7F17-476C-BE21-D23415E03D1A}"/>
              </a:ext>
            </a:extLst>
          </p:cNvPr>
          <p:cNvSpPr/>
          <p:nvPr/>
        </p:nvSpPr>
        <p:spPr>
          <a:xfrm>
            <a:off x="3757689" y="2260679"/>
            <a:ext cx="874643" cy="2871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Drug</a:t>
            </a:r>
            <a:endParaRPr lang="zh-CN" altLang="en-US" sz="110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FB6D4C2-71DF-4A5E-AD19-73D1D021FC93}"/>
              </a:ext>
            </a:extLst>
          </p:cNvPr>
          <p:cNvSpPr/>
          <p:nvPr/>
        </p:nvSpPr>
        <p:spPr>
          <a:xfrm>
            <a:off x="7329803" y="2259450"/>
            <a:ext cx="874643" cy="2871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Symptom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B5DC0FD-FE2A-4BD3-AE37-20DB48DB12FF}"/>
              </a:ext>
            </a:extLst>
          </p:cNvPr>
          <p:cNvCxnSpPr>
            <a:cxnSpLocks/>
            <a:stCxn id="7" idx="3"/>
            <a:endCxn id="15" idx="2"/>
          </p:cNvCxnSpPr>
          <p:nvPr/>
        </p:nvCxnSpPr>
        <p:spPr>
          <a:xfrm flipV="1">
            <a:off x="6707434" y="2546581"/>
            <a:ext cx="1059691" cy="1129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628DC0FA-896F-4847-998B-6AAF535A68BE}"/>
              </a:ext>
            </a:extLst>
          </p:cNvPr>
          <p:cNvSpPr/>
          <p:nvPr/>
        </p:nvSpPr>
        <p:spPr>
          <a:xfrm>
            <a:off x="6581472" y="2999570"/>
            <a:ext cx="90922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with</a:t>
            </a:r>
            <a:endParaRPr lang="zh-CN" altLang="en-US" sz="1000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A7196B2-4511-406A-A78F-94D24EF9EC94}"/>
              </a:ext>
            </a:extLst>
          </p:cNvPr>
          <p:cNvCxnSpPr>
            <a:cxnSpLocks/>
            <a:stCxn id="15" idx="1"/>
            <a:endCxn id="21" idx="3"/>
          </p:cNvCxnSpPr>
          <p:nvPr/>
        </p:nvCxnSpPr>
        <p:spPr>
          <a:xfrm flipH="1">
            <a:off x="6830111" y="2403016"/>
            <a:ext cx="499692" cy="1227"/>
          </a:xfrm>
          <a:prstGeom prst="straightConnector1">
            <a:avLst/>
          </a:prstGeom>
          <a:ln>
            <a:headEnd type="triangle" w="sm" len="sm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B62CA1ED-C4BD-4672-832C-5F3F2B7D2988}"/>
              </a:ext>
            </a:extLst>
          </p:cNvPr>
          <p:cNvSpPr/>
          <p:nvPr/>
        </p:nvSpPr>
        <p:spPr>
          <a:xfrm>
            <a:off x="5955468" y="2260677"/>
            <a:ext cx="874643" cy="2871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Disease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996119-1BC5-4119-A041-5BA3799A61AA}"/>
              </a:ext>
            </a:extLst>
          </p:cNvPr>
          <p:cNvSpPr/>
          <p:nvPr/>
        </p:nvSpPr>
        <p:spPr>
          <a:xfrm>
            <a:off x="6813269" y="2359445"/>
            <a:ext cx="53091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 to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3831057-F3F6-4580-9A4D-5A130E4481FA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5441395" y="2404243"/>
            <a:ext cx="514073" cy="620651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E567FC3F-18C7-43EF-8534-3F534A17F7EA}"/>
              </a:ext>
            </a:extLst>
          </p:cNvPr>
          <p:cNvSpPr/>
          <p:nvPr/>
        </p:nvSpPr>
        <p:spPr>
          <a:xfrm>
            <a:off x="5607592" y="2614714"/>
            <a:ext cx="4716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E15C688-FDA8-45D0-9C6B-6C8934FAF94A}"/>
              </a:ext>
            </a:extLst>
          </p:cNvPr>
          <p:cNvCxnSpPr>
            <a:cxnSpLocks/>
          </p:cNvCxnSpPr>
          <p:nvPr/>
        </p:nvCxnSpPr>
        <p:spPr>
          <a:xfrm>
            <a:off x="5423202" y="3289597"/>
            <a:ext cx="435268" cy="24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63B23336-AB1D-4B97-91D1-425621AE568A}"/>
              </a:ext>
            </a:extLst>
          </p:cNvPr>
          <p:cNvSpPr/>
          <p:nvPr/>
        </p:nvSpPr>
        <p:spPr>
          <a:xfrm>
            <a:off x="5086996" y="3248733"/>
            <a:ext cx="8306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 with</a:t>
            </a:r>
            <a:endParaRPr lang="zh-CN" altLang="en-US" sz="1000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EFFA85C-185A-464C-B255-E4C87551C038}"/>
              </a:ext>
            </a:extLst>
          </p:cNvPr>
          <p:cNvCxnSpPr>
            <a:cxnSpLocks/>
          </p:cNvCxnSpPr>
          <p:nvPr/>
        </p:nvCxnSpPr>
        <p:spPr>
          <a:xfrm>
            <a:off x="4241712" y="2546581"/>
            <a:ext cx="283764" cy="46890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F903959A-217E-4CDA-85D0-7DF5F4824C3D}"/>
              </a:ext>
            </a:extLst>
          </p:cNvPr>
          <p:cNvSpPr/>
          <p:nvPr/>
        </p:nvSpPr>
        <p:spPr>
          <a:xfrm>
            <a:off x="4291224" y="2622382"/>
            <a:ext cx="47961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2950B17-9F3F-41EB-A86B-594321BB25CF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810487" y="2547810"/>
            <a:ext cx="0" cy="985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BD813802-861B-48FE-882E-443E22C684AC}"/>
              </a:ext>
            </a:extLst>
          </p:cNvPr>
          <p:cNvSpPr/>
          <p:nvPr/>
        </p:nvSpPr>
        <p:spPr>
          <a:xfrm>
            <a:off x="3408672" y="3234602"/>
            <a:ext cx="4780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85A921D1-E390-430C-BF50-16105B29612D}"/>
              </a:ext>
            </a:extLst>
          </p:cNvPr>
          <p:cNvSpPr/>
          <p:nvPr/>
        </p:nvSpPr>
        <p:spPr>
          <a:xfrm>
            <a:off x="4141388" y="2670534"/>
            <a:ext cx="141163" cy="1411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>
            <a:extLst>
              <a:ext uri="{FF2B5EF4-FFF2-40B4-BE49-F238E27FC236}">
                <a16:creationId xmlns:a16="http://schemas.microsoft.com/office/drawing/2014/main" id="{D11839BE-3075-4ED7-AE77-8FA158F30146}"/>
              </a:ext>
            </a:extLst>
          </p:cNvPr>
          <p:cNvSpPr/>
          <p:nvPr/>
        </p:nvSpPr>
        <p:spPr>
          <a:xfrm>
            <a:off x="4223977" y="2788415"/>
            <a:ext cx="163749" cy="1411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CBAC74D8-E5C6-47F1-9D4C-DC8AB5F66C66}"/>
              </a:ext>
            </a:extLst>
          </p:cNvPr>
          <p:cNvSpPr/>
          <p:nvPr/>
        </p:nvSpPr>
        <p:spPr>
          <a:xfrm>
            <a:off x="3832257" y="3287130"/>
            <a:ext cx="141163" cy="1411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D7BE0A8-EF37-4C5D-A21E-5DD16402F96E}"/>
              </a:ext>
            </a:extLst>
          </p:cNvPr>
          <p:cNvSpPr/>
          <p:nvPr/>
        </p:nvSpPr>
        <p:spPr>
          <a:xfrm>
            <a:off x="7434929" y="3139732"/>
            <a:ext cx="141163" cy="1411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DD3C6FF-9E70-4B56-AA69-008F359FBC6C}"/>
              </a:ext>
            </a:extLst>
          </p:cNvPr>
          <p:cNvSpPr/>
          <p:nvPr/>
        </p:nvSpPr>
        <p:spPr>
          <a:xfrm>
            <a:off x="6994867" y="2215503"/>
            <a:ext cx="141163" cy="1411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7DB0949-313C-42C4-9FFF-9742D71225D1}"/>
              </a:ext>
            </a:extLst>
          </p:cNvPr>
          <p:cNvSpPr/>
          <p:nvPr/>
        </p:nvSpPr>
        <p:spPr>
          <a:xfrm>
            <a:off x="5511884" y="2650882"/>
            <a:ext cx="141163" cy="1411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6CB5905-D296-45A7-AD2A-329F04E18C8B}"/>
              </a:ext>
            </a:extLst>
          </p:cNvPr>
          <p:cNvSpPr/>
          <p:nvPr/>
        </p:nvSpPr>
        <p:spPr>
          <a:xfrm>
            <a:off x="5615124" y="2473551"/>
            <a:ext cx="141163" cy="1411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>
            <a:extLst>
              <a:ext uri="{FF2B5EF4-FFF2-40B4-BE49-F238E27FC236}">
                <a16:creationId xmlns:a16="http://schemas.microsoft.com/office/drawing/2014/main" id="{078B7D1A-1CCF-4A58-9F91-FA29BE30B200}"/>
              </a:ext>
            </a:extLst>
          </p:cNvPr>
          <p:cNvSpPr/>
          <p:nvPr/>
        </p:nvSpPr>
        <p:spPr>
          <a:xfrm>
            <a:off x="5502334" y="3421032"/>
            <a:ext cx="163749" cy="1411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8D0AA79A-CCFC-49EC-BE35-BAD00817AD07}"/>
              </a:ext>
            </a:extLst>
          </p:cNvPr>
          <p:cNvSpPr/>
          <p:nvPr/>
        </p:nvSpPr>
        <p:spPr>
          <a:xfrm>
            <a:off x="4261762" y="3282899"/>
            <a:ext cx="141163" cy="1411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4C3B6109-37E4-491D-8439-AC577B293F3E}"/>
              </a:ext>
            </a:extLst>
          </p:cNvPr>
          <p:cNvSpPr/>
          <p:nvPr/>
        </p:nvSpPr>
        <p:spPr>
          <a:xfrm>
            <a:off x="4712625" y="3718454"/>
            <a:ext cx="141163" cy="1411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9B750062-9959-4714-87BE-B07340F4C904}"/>
              </a:ext>
            </a:extLst>
          </p:cNvPr>
          <p:cNvCxnSpPr>
            <a:cxnSpLocks/>
          </p:cNvCxnSpPr>
          <p:nvPr/>
        </p:nvCxnSpPr>
        <p:spPr>
          <a:xfrm flipV="1">
            <a:off x="6623347" y="2546582"/>
            <a:ext cx="178447" cy="948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E40B6525-C68A-4C68-AB20-AFFB767C9D48}"/>
              </a:ext>
            </a:extLst>
          </p:cNvPr>
          <p:cNvSpPr/>
          <p:nvPr/>
        </p:nvSpPr>
        <p:spPr>
          <a:xfrm>
            <a:off x="6756119" y="2894835"/>
            <a:ext cx="141163" cy="1411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5B9C7360-4504-41FE-99DA-1A7A736E1542}"/>
              </a:ext>
            </a:extLst>
          </p:cNvPr>
          <p:cNvCxnSpPr>
            <a:cxnSpLocks/>
            <a:stCxn id="13" idx="3"/>
            <a:endCxn id="7" idx="0"/>
          </p:cNvCxnSpPr>
          <p:nvPr/>
        </p:nvCxnSpPr>
        <p:spPr>
          <a:xfrm>
            <a:off x="4632332" y="2404245"/>
            <a:ext cx="1637781" cy="1128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54F52D41-5382-48F8-A865-AE275D22F95A}"/>
              </a:ext>
            </a:extLst>
          </p:cNvPr>
          <p:cNvSpPr/>
          <p:nvPr/>
        </p:nvSpPr>
        <p:spPr>
          <a:xfrm>
            <a:off x="6926207" y="3268796"/>
            <a:ext cx="90922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with</a:t>
            </a:r>
            <a:endParaRPr lang="zh-CN" altLang="en-US" sz="1000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1DD0A1D0-23C6-458A-B962-C8C762103645}"/>
              </a:ext>
            </a:extLst>
          </p:cNvPr>
          <p:cNvSpPr/>
          <p:nvPr/>
        </p:nvSpPr>
        <p:spPr>
          <a:xfrm>
            <a:off x="4869666" y="2565476"/>
            <a:ext cx="4780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平行四边形 87">
            <a:extLst>
              <a:ext uri="{FF2B5EF4-FFF2-40B4-BE49-F238E27FC236}">
                <a16:creationId xmlns:a16="http://schemas.microsoft.com/office/drawing/2014/main" id="{0D8A0A8B-C173-4085-959F-890314CEC08C}"/>
              </a:ext>
            </a:extLst>
          </p:cNvPr>
          <p:cNvSpPr/>
          <p:nvPr/>
        </p:nvSpPr>
        <p:spPr>
          <a:xfrm>
            <a:off x="5003269" y="2497440"/>
            <a:ext cx="160347" cy="120561"/>
          </a:xfrm>
          <a:prstGeom prst="parallelogram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0EAFD02C-EFB4-4F37-A34D-F17C3AC571F4}"/>
              </a:ext>
            </a:extLst>
          </p:cNvPr>
          <p:cNvSpPr/>
          <p:nvPr/>
        </p:nvSpPr>
        <p:spPr>
          <a:xfrm>
            <a:off x="5995115" y="2878741"/>
            <a:ext cx="4716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03445AD2-1114-4ED8-9B8E-A20C727CDD32}"/>
              </a:ext>
            </a:extLst>
          </p:cNvPr>
          <p:cNvSpPr/>
          <p:nvPr/>
        </p:nvSpPr>
        <p:spPr>
          <a:xfrm>
            <a:off x="6141082" y="2736573"/>
            <a:ext cx="141163" cy="1411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73AB7404-772B-4B8F-A288-FBC2DFCC7594}"/>
              </a:ext>
            </a:extLst>
          </p:cNvPr>
          <p:cNvSpPr/>
          <p:nvPr/>
        </p:nvSpPr>
        <p:spPr>
          <a:xfrm>
            <a:off x="6320947" y="2664594"/>
            <a:ext cx="141163" cy="1411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61517C0C-0B35-486F-A701-B112536CE00E}"/>
              </a:ext>
            </a:extLst>
          </p:cNvPr>
          <p:cNvCxnSpPr>
            <a:cxnSpLocks/>
            <a:stCxn id="8" idx="3"/>
            <a:endCxn id="15" idx="2"/>
          </p:cNvCxnSpPr>
          <p:nvPr/>
        </p:nvCxnSpPr>
        <p:spPr>
          <a:xfrm flipV="1">
            <a:off x="5441394" y="2546581"/>
            <a:ext cx="2325730" cy="60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C4F4011C-594B-4CAD-8215-B538621853CD}"/>
              </a:ext>
            </a:extLst>
          </p:cNvPr>
          <p:cNvSpPr txBox="1"/>
          <p:nvPr/>
        </p:nvSpPr>
        <p:spPr>
          <a:xfrm>
            <a:off x="451313" y="470936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Schema after merging genes and proteins</a:t>
            </a:r>
            <a:endParaRPr lang="zh-CN" altLang="en-US" dirty="0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E5D57539-E464-442D-90A3-74411D19ADD2}"/>
              </a:ext>
            </a:extLst>
          </p:cNvPr>
          <p:cNvSpPr/>
          <p:nvPr/>
        </p:nvSpPr>
        <p:spPr>
          <a:xfrm>
            <a:off x="2526205" y="4145936"/>
            <a:ext cx="141163" cy="1411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等腰三角形 61">
            <a:extLst>
              <a:ext uri="{FF2B5EF4-FFF2-40B4-BE49-F238E27FC236}">
                <a16:creationId xmlns:a16="http://schemas.microsoft.com/office/drawing/2014/main" id="{83718A4F-FBF1-47CD-9A35-0B13053E3DF2}"/>
              </a:ext>
            </a:extLst>
          </p:cNvPr>
          <p:cNvSpPr/>
          <p:nvPr/>
        </p:nvSpPr>
        <p:spPr>
          <a:xfrm>
            <a:off x="2518069" y="4350444"/>
            <a:ext cx="163749" cy="1411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42F5BAC-F34C-462B-B6DC-23357541FA5E}"/>
              </a:ext>
            </a:extLst>
          </p:cNvPr>
          <p:cNvSpPr/>
          <p:nvPr/>
        </p:nvSpPr>
        <p:spPr>
          <a:xfrm>
            <a:off x="2526205" y="4577615"/>
            <a:ext cx="141163" cy="1411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CC2C2BA5-1767-4947-A118-650F53F73049}"/>
              </a:ext>
            </a:extLst>
          </p:cNvPr>
          <p:cNvSpPr/>
          <p:nvPr/>
        </p:nvSpPr>
        <p:spPr>
          <a:xfrm>
            <a:off x="2788859" y="4093406"/>
            <a:ext cx="64953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OpenKG</a:t>
            </a:r>
            <a:endParaRPr lang="zh-CN" altLang="en-US" sz="1000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42A1AF5F-6AEB-4A74-91F1-18AA050DB8E6}"/>
              </a:ext>
            </a:extLst>
          </p:cNvPr>
          <p:cNvSpPr/>
          <p:nvPr/>
        </p:nvSpPr>
        <p:spPr>
          <a:xfrm>
            <a:off x="2788858" y="4297914"/>
            <a:ext cx="8547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Nature paper</a:t>
            </a:r>
            <a:endParaRPr lang="zh-CN" altLang="en-US" sz="1000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2A7E3E41-82B4-4825-A7EF-4A17B36727B3}"/>
              </a:ext>
            </a:extLst>
          </p:cNvPr>
          <p:cNvSpPr/>
          <p:nvPr/>
        </p:nvSpPr>
        <p:spPr>
          <a:xfrm>
            <a:off x="2759406" y="4525085"/>
            <a:ext cx="12121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HPO/NCBI records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112854B3-A04F-4C4A-BF5B-3AD7A343C6D8}"/>
              </a:ext>
            </a:extLst>
          </p:cNvPr>
          <p:cNvSpPr/>
          <p:nvPr/>
        </p:nvSpPr>
        <p:spPr>
          <a:xfrm>
            <a:off x="2469853" y="4093406"/>
            <a:ext cx="1416835" cy="903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平行四边形 73">
            <a:extLst>
              <a:ext uri="{FF2B5EF4-FFF2-40B4-BE49-F238E27FC236}">
                <a16:creationId xmlns:a16="http://schemas.microsoft.com/office/drawing/2014/main" id="{7A069907-B4F0-4F06-A3C6-6478A21702E8}"/>
              </a:ext>
            </a:extLst>
          </p:cNvPr>
          <p:cNvSpPr/>
          <p:nvPr/>
        </p:nvSpPr>
        <p:spPr>
          <a:xfrm>
            <a:off x="2514667" y="4823608"/>
            <a:ext cx="160347" cy="120561"/>
          </a:xfrm>
          <a:prstGeom prst="parallelogram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995434B-42B7-434F-89F3-822AFC1D62EC}"/>
              </a:ext>
            </a:extLst>
          </p:cNvPr>
          <p:cNvSpPr/>
          <p:nvPr/>
        </p:nvSpPr>
        <p:spPr>
          <a:xfrm>
            <a:off x="2796646" y="4750476"/>
            <a:ext cx="7280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DrugBank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17649733-1112-48E5-A84F-9E9BBC8E92FB}"/>
              </a:ext>
            </a:extLst>
          </p:cNvPr>
          <p:cNvSpPr/>
          <p:nvPr/>
        </p:nvSpPr>
        <p:spPr>
          <a:xfrm>
            <a:off x="4643684" y="2843791"/>
            <a:ext cx="141163" cy="1411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42160A76-3A8A-49B7-B2D0-7746115061F7}"/>
              </a:ext>
            </a:extLst>
          </p:cNvPr>
          <p:cNvSpPr/>
          <p:nvPr/>
        </p:nvSpPr>
        <p:spPr>
          <a:xfrm>
            <a:off x="4713930" y="2724338"/>
            <a:ext cx="5341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mutate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E5071F0-3EB9-4671-BA54-5185AE6E13A6}"/>
              </a:ext>
            </a:extLst>
          </p:cNvPr>
          <p:cNvSpPr/>
          <p:nvPr/>
        </p:nvSpPr>
        <p:spPr>
          <a:xfrm>
            <a:off x="4510708" y="3012930"/>
            <a:ext cx="930687" cy="2871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Virus</a:t>
            </a:r>
          </a:p>
        </p:txBody>
      </p:sp>
      <p:sp>
        <p:nvSpPr>
          <p:cNvPr id="76" name="弧形 75">
            <a:extLst>
              <a:ext uri="{FF2B5EF4-FFF2-40B4-BE49-F238E27FC236}">
                <a16:creationId xmlns:a16="http://schemas.microsoft.com/office/drawing/2014/main" id="{32A514BA-C696-4E86-9F2F-F83E3F18AF25}"/>
              </a:ext>
            </a:extLst>
          </p:cNvPr>
          <p:cNvSpPr/>
          <p:nvPr/>
        </p:nvSpPr>
        <p:spPr>
          <a:xfrm rot="7308123">
            <a:off x="5677448" y="3749713"/>
            <a:ext cx="570196" cy="287577"/>
          </a:xfrm>
          <a:prstGeom prst="arc">
            <a:avLst>
              <a:gd name="adj1" fmla="val 13513729"/>
              <a:gd name="adj2" fmla="val 5242819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F6D58383-995B-43D3-B1A7-75EF63F62067}"/>
              </a:ext>
            </a:extLst>
          </p:cNvPr>
          <p:cNvSpPr/>
          <p:nvPr/>
        </p:nvSpPr>
        <p:spPr>
          <a:xfrm>
            <a:off x="5170598" y="4093406"/>
            <a:ext cx="8306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interact with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8" name="等腰三角形 77">
            <a:extLst>
              <a:ext uri="{FF2B5EF4-FFF2-40B4-BE49-F238E27FC236}">
                <a16:creationId xmlns:a16="http://schemas.microsoft.com/office/drawing/2014/main" id="{C2290B20-33C3-404F-BA9C-F3424A87B8AC}"/>
              </a:ext>
            </a:extLst>
          </p:cNvPr>
          <p:cNvSpPr/>
          <p:nvPr/>
        </p:nvSpPr>
        <p:spPr>
          <a:xfrm>
            <a:off x="5549487" y="3952243"/>
            <a:ext cx="163749" cy="1411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8621F47B-16EB-4509-8EBA-9E18D2281FB8}"/>
              </a:ext>
            </a:extLst>
          </p:cNvPr>
          <p:cNvCxnSpPr>
            <a:cxnSpLocks/>
          </p:cNvCxnSpPr>
          <p:nvPr/>
        </p:nvCxnSpPr>
        <p:spPr>
          <a:xfrm flipH="1" flipV="1">
            <a:off x="3178789" y="2526927"/>
            <a:ext cx="1330382" cy="64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E47B1F01-38BD-4A16-8834-5CB1BB8D955E}"/>
              </a:ext>
            </a:extLst>
          </p:cNvPr>
          <p:cNvSpPr/>
          <p:nvPr/>
        </p:nvSpPr>
        <p:spPr>
          <a:xfrm>
            <a:off x="2307936" y="2270359"/>
            <a:ext cx="874643" cy="2871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Location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2E8CBC30-D4AB-476B-9060-9DA67C8E0D19}"/>
              </a:ext>
            </a:extLst>
          </p:cNvPr>
          <p:cNvSpPr/>
          <p:nvPr/>
        </p:nvSpPr>
        <p:spPr>
          <a:xfrm>
            <a:off x="3349839" y="2446293"/>
            <a:ext cx="141163" cy="1411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CDF65CF2-988C-4254-9EB6-34FB3F44FDE2}"/>
              </a:ext>
            </a:extLst>
          </p:cNvPr>
          <p:cNvSpPr/>
          <p:nvPr/>
        </p:nvSpPr>
        <p:spPr>
          <a:xfrm>
            <a:off x="2725350" y="2571475"/>
            <a:ext cx="8803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location</a:t>
            </a:r>
            <a:endParaRPr lang="zh-CN" altLang="en-US" dirty="0"/>
          </a:p>
        </p:txBody>
      </p:sp>
      <p:sp>
        <p:nvSpPr>
          <p:cNvPr id="83" name="弧形 82">
            <a:extLst>
              <a:ext uri="{FF2B5EF4-FFF2-40B4-BE49-F238E27FC236}">
                <a16:creationId xmlns:a16="http://schemas.microsoft.com/office/drawing/2014/main" id="{A44486B2-9056-4EC3-9723-C6BA0DB61ED6}"/>
              </a:ext>
            </a:extLst>
          </p:cNvPr>
          <p:cNvSpPr/>
          <p:nvPr/>
        </p:nvSpPr>
        <p:spPr>
          <a:xfrm rot="7308123">
            <a:off x="2121554" y="2464318"/>
            <a:ext cx="570196" cy="287577"/>
          </a:xfrm>
          <a:prstGeom prst="arc">
            <a:avLst>
              <a:gd name="adj1" fmla="val 13513729"/>
              <a:gd name="adj2" fmla="val 5242819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CEB6630B-B969-4AFB-8B59-8358286A413E}"/>
              </a:ext>
            </a:extLst>
          </p:cNvPr>
          <p:cNvSpPr/>
          <p:nvPr/>
        </p:nvSpPr>
        <p:spPr>
          <a:xfrm>
            <a:off x="2129486" y="2817696"/>
            <a:ext cx="8803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location</a:t>
            </a:r>
            <a:endParaRPr lang="zh-CN" altLang="en-US" dirty="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F8750394-D838-4810-AFC1-91B59F36CF6E}"/>
              </a:ext>
            </a:extLst>
          </p:cNvPr>
          <p:cNvSpPr/>
          <p:nvPr/>
        </p:nvSpPr>
        <p:spPr>
          <a:xfrm>
            <a:off x="2505873" y="2717433"/>
            <a:ext cx="141163" cy="1411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5362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154</Words>
  <Application>Microsoft Office PowerPoint</Application>
  <PresentationFormat>宽屏</PresentationFormat>
  <Paragraphs>94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晓东 李</dc:creator>
  <cp:lastModifiedBy>xdli</cp:lastModifiedBy>
  <cp:revision>26</cp:revision>
  <dcterms:created xsi:type="dcterms:W3CDTF">2020-05-29T07:10:46Z</dcterms:created>
  <dcterms:modified xsi:type="dcterms:W3CDTF">2020-07-06T11:04:54Z</dcterms:modified>
</cp:coreProperties>
</file>