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形 56">
            <a:extLst>
              <a:ext uri="{FF2B5EF4-FFF2-40B4-BE49-F238E27FC236}">
                <a16:creationId xmlns:a16="http://schemas.microsoft.com/office/drawing/2014/main" id="{F654C649-438F-4501-AE40-963E83F62A64}"/>
              </a:ext>
            </a:extLst>
          </p:cNvPr>
          <p:cNvSpPr/>
          <p:nvPr/>
        </p:nvSpPr>
        <p:spPr>
          <a:xfrm rot="14347179">
            <a:off x="4736523" y="2948653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2526205" y="414593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2518069" y="4350444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2526205" y="457761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2788859" y="4093406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2788858" y="4297914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2759406" y="4525085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2469853" y="4093406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2514667" y="4823608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2796646" y="4750476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649733-1112-48E5-A84F-9E9BBC8E92FB}"/>
              </a:ext>
            </a:extLst>
          </p:cNvPr>
          <p:cNvSpPr/>
          <p:nvPr/>
        </p:nvSpPr>
        <p:spPr>
          <a:xfrm>
            <a:off x="4643684" y="2843791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160A76-3A8A-49B7-B2D0-7746115061F7}"/>
              </a:ext>
            </a:extLst>
          </p:cNvPr>
          <p:cNvSpPr/>
          <p:nvPr/>
        </p:nvSpPr>
        <p:spPr>
          <a:xfrm>
            <a:off x="4713930" y="272433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32A514BA-C696-4E86-9F2F-F83E3F18AF25}"/>
              </a:ext>
            </a:extLst>
          </p:cNvPr>
          <p:cNvSpPr/>
          <p:nvPr/>
        </p:nvSpPr>
        <p:spPr>
          <a:xfrm rot="7308123">
            <a:off x="5677448" y="3749713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D58383-995B-43D3-B1A7-75EF63F62067}"/>
              </a:ext>
            </a:extLst>
          </p:cNvPr>
          <p:cNvSpPr/>
          <p:nvPr/>
        </p:nvSpPr>
        <p:spPr>
          <a:xfrm>
            <a:off x="5170598" y="409340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2290B20-33C3-404F-BA9C-F3424A87B8AC}"/>
              </a:ext>
            </a:extLst>
          </p:cNvPr>
          <p:cNvSpPr/>
          <p:nvPr/>
        </p:nvSpPr>
        <p:spPr>
          <a:xfrm>
            <a:off x="5549487" y="3952243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621F47B-16EB-4509-8EBA-9E18D2281FB8}"/>
              </a:ext>
            </a:extLst>
          </p:cNvPr>
          <p:cNvCxnSpPr>
            <a:cxnSpLocks/>
          </p:cNvCxnSpPr>
          <p:nvPr/>
        </p:nvCxnSpPr>
        <p:spPr>
          <a:xfrm flipH="1" flipV="1">
            <a:off x="3178789" y="2526927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47B1F01-38BD-4A16-8834-5CB1BB8D955E}"/>
              </a:ext>
            </a:extLst>
          </p:cNvPr>
          <p:cNvSpPr/>
          <p:nvPr/>
        </p:nvSpPr>
        <p:spPr>
          <a:xfrm>
            <a:off x="2307936" y="22703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8CBC30-D4AB-476B-9060-9DA67C8E0D19}"/>
              </a:ext>
            </a:extLst>
          </p:cNvPr>
          <p:cNvSpPr/>
          <p:nvPr/>
        </p:nvSpPr>
        <p:spPr>
          <a:xfrm>
            <a:off x="3349839" y="244629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F65CF2-988C-4254-9EB6-34FB3F44FDE2}"/>
              </a:ext>
            </a:extLst>
          </p:cNvPr>
          <p:cNvSpPr/>
          <p:nvPr/>
        </p:nvSpPr>
        <p:spPr>
          <a:xfrm>
            <a:off x="2725350" y="257147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A44486B2-9056-4EC3-9723-C6BA0DB61ED6}"/>
              </a:ext>
            </a:extLst>
          </p:cNvPr>
          <p:cNvSpPr/>
          <p:nvPr/>
        </p:nvSpPr>
        <p:spPr>
          <a:xfrm rot="7308123">
            <a:off x="2121554" y="2464318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EB6630B-B969-4AFB-8B59-8358286A413E}"/>
              </a:ext>
            </a:extLst>
          </p:cNvPr>
          <p:cNvSpPr/>
          <p:nvPr/>
        </p:nvSpPr>
        <p:spPr>
          <a:xfrm>
            <a:off x="2129486" y="2817696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750394-D838-4810-AFC1-91B59F36CF6E}"/>
              </a:ext>
            </a:extLst>
          </p:cNvPr>
          <p:cNvSpPr/>
          <p:nvPr/>
        </p:nvSpPr>
        <p:spPr>
          <a:xfrm>
            <a:off x="2505873" y="271743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8A3A5C-8D83-42BD-A007-564C5D9A4A9A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32332" y="2404243"/>
            <a:ext cx="1323136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2D46BCA-D758-4D83-9471-60FAF2ED417A}"/>
              </a:ext>
            </a:extLst>
          </p:cNvPr>
          <p:cNvSpPr/>
          <p:nvPr/>
        </p:nvSpPr>
        <p:spPr>
          <a:xfrm>
            <a:off x="5248051" y="2232704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154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xdli</cp:lastModifiedBy>
  <cp:revision>27</cp:revision>
  <dcterms:created xsi:type="dcterms:W3CDTF">2020-05-29T07:10:46Z</dcterms:created>
  <dcterms:modified xsi:type="dcterms:W3CDTF">2020-07-20T03:22:01Z</dcterms:modified>
</cp:coreProperties>
</file>