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824463" y="428939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r>
              <a:rPr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algn="ctr"/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IBV, MHV, 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- 229E, HCoV-NL63</a:t>
            </a:r>
            <a:endParaRPr lang="zh-CN" alt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HPO ID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(Symptom)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6261785" y="3819990"/>
            <a:ext cx="8328" cy="4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6225884" y="3911446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3702979" y="420842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3694843" y="4412928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3702979" y="4640099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3965633" y="4155890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3965632" y="4360398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3936180" y="4587569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3646627" y="4155890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3691441" y="4886092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3973420" y="4812960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166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晓东 李</cp:lastModifiedBy>
  <cp:revision>25</cp:revision>
  <dcterms:created xsi:type="dcterms:W3CDTF">2020-05-29T07:10:46Z</dcterms:created>
  <dcterms:modified xsi:type="dcterms:W3CDTF">2020-06-16T07:36:25Z</dcterms:modified>
</cp:coreProperties>
</file>