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44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F1E98-C78E-41A4-BC73-C97CABAA26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9D2596-DF9B-4B77-8AAD-7E46288A3A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6B1A5D-F4A8-4F25-93DD-FE14FFE7A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327F5-38CE-49C7-9626-F7E0E7A2A9E5}" type="datetimeFigureOut">
              <a:rPr lang="en-US" smtClean="0"/>
              <a:t>12-Nov-19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5A72C6-2850-48B2-835A-8E5EBA715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905F4-C675-4F29-8C18-59BE83936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57007-3E6C-4031-8B48-9695695FC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603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1E4E9-996D-435F-B400-51C4185D7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4889C4-C3C2-4A8D-8521-FAE6888C46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C35EF0-9DA2-4B3D-982B-6F97480AE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327F5-38CE-49C7-9626-F7E0E7A2A9E5}" type="datetimeFigureOut">
              <a:rPr lang="en-US" smtClean="0"/>
              <a:t>12-Nov-19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8698D5-D515-4E7E-B0EA-66EC65C80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F1D608-21CA-4FB2-9957-B6969676D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57007-3E6C-4031-8B48-9695695FC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04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0AECDB-937A-4814-B3C2-751F065E21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44CF5E-E01D-4047-89CF-E0EC738099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7E5A08-3961-4369-87DD-0FB5E8C06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327F5-38CE-49C7-9626-F7E0E7A2A9E5}" type="datetimeFigureOut">
              <a:rPr lang="en-US" smtClean="0"/>
              <a:t>12-Nov-19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EE1A6A-7CE4-425E-8F14-03149BBA1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5888F7-C481-4996-B81F-65BDFDD80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57007-3E6C-4031-8B48-9695695FC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091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250F7-FAC8-4D96-85EB-147E3A9DA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622D9-4F1B-4D89-A249-16D654C886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A2E4E-5200-410A-931B-24FC69C2F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327F5-38CE-49C7-9626-F7E0E7A2A9E5}" type="datetimeFigureOut">
              <a:rPr lang="en-US" smtClean="0"/>
              <a:t>12-Nov-19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707EA-6FB8-4896-8DCC-73A14A3DE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80EF4B-D3B5-4A93-83F0-E86CB8FA8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57007-3E6C-4031-8B48-9695695FC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570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332B6-437D-4053-B442-B88636DFE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FD6CC8-89EE-43FE-93D4-B233581313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061CE9-97EE-444E-9F38-F16413FE6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327F5-38CE-49C7-9626-F7E0E7A2A9E5}" type="datetimeFigureOut">
              <a:rPr lang="en-US" smtClean="0"/>
              <a:t>12-Nov-19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E6E36C-D7EE-49AA-96A7-A0EAC28ED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8F4801-7A75-4D8B-A428-CE4187D4D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57007-3E6C-4031-8B48-9695695FC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759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FBA89-3B60-4EAC-B184-C3BC0D8DA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451AE-4E75-406D-85CB-D5BA290566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03AA1C-DA00-4D27-A568-4F402BAACF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E91825-AB92-40B3-AA3E-A4BB58729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327F5-38CE-49C7-9626-F7E0E7A2A9E5}" type="datetimeFigureOut">
              <a:rPr lang="en-US" smtClean="0"/>
              <a:t>12-Nov-19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7339B0-2C95-45A9-A833-AF1623BC7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F4FA0F-E64A-4307-8646-FFD0ADC69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57007-3E6C-4031-8B48-9695695FC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475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4B257-1091-4C14-8828-1909AF8E3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3427B7-8B28-481D-8C88-4201D3B0F7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1AADDE-A59D-4270-B75E-A16E4E956F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8733D4-F2C8-4F49-BB14-E064DC5F4E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8F736F-F166-421A-84DD-232A46065F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D48E8B-938A-47E8-84E1-8D4D637E2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327F5-38CE-49C7-9626-F7E0E7A2A9E5}" type="datetimeFigureOut">
              <a:rPr lang="en-US" smtClean="0"/>
              <a:t>12-Nov-19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91488E-35A7-4ADE-AF97-BF6457D06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32FF63-49D6-456E-A94F-9CF22C6CB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57007-3E6C-4031-8B48-9695695FC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192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73C1C-98F5-47FE-B2C0-754429CE1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7A537D-2D72-45D6-80B4-26DCCADC2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327F5-38CE-49C7-9626-F7E0E7A2A9E5}" type="datetimeFigureOut">
              <a:rPr lang="en-US" smtClean="0"/>
              <a:t>12-Nov-19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3C2792-1690-4981-B0EB-BDA5D8916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09E36-65E4-4FB5-9075-D0E0C3AC8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57007-3E6C-4031-8B48-9695695FC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370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7C2BCA-3525-4DD7-8FBE-D0E29CA21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327F5-38CE-49C7-9626-F7E0E7A2A9E5}" type="datetimeFigureOut">
              <a:rPr lang="en-US" smtClean="0"/>
              <a:t>12-Nov-19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08B104-19BE-4F49-B5A1-03481A334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8D5F9D-9E59-4A8F-AB7C-31DDA654D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57007-3E6C-4031-8B48-9695695FC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335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32D69-1918-41B1-A263-637D192F2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BEA4B-20FA-4B22-A027-703FE06710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7908E4-AD7B-4A0F-B6EE-40F02862E4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66DB66-2841-402A-B8D2-0FC3FF342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327F5-38CE-49C7-9626-F7E0E7A2A9E5}" type="datetimeFigureOut">
              <a:rPr lang="en-US" smtClean="0"/>
              <a:t>12-Nov-19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EE3637-2CD1-40E2-BAE7-8B95863EF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830493-3B2B-4025-93A0-51562A5E3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57007-3E6C-4031-8B48-9695695FC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08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C4010-C7C2-491E-8A57-E9EB5F155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141511-92E3-467C-9ADE-2D7B7A60C8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EC01CD-6E5F-42A1-BAA4-EB912037D8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7D7B00-33EF-4780-8DB4-B3BF6EA27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327F5-38CE-49C7-9626-F7E0E7A2A9E5}" type="datetimeFigureOut">
              <a:rPr lang="en-US" smtClean="0"/>
              <a:t>12-Nov-19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6DFEBE-D905-4B78-B117-28F044806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60F11D-B747-4200-AB2A-E23DCC3EF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57007-3E6C-4031-8B48-9695695FC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923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E84668-EB4C-41D4-977D-1E42072B3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7D9B29-2221-4E07-A125-11FFA45E6D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8691A-583D-41FE-9B81-D9EEEF7729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7327F5-38CE-49C7-9626-F7E0E7A2A9E5}" type="datetimeFigureOut">
              <a:rPr lang="en-US" smtClean="0"/>
              <a:t>12-Nov-19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CD5D6-A006-4AA6-9229-6A45E810F0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F19DA2-B34A-4E14-81D9-FB8D8C5500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57007-3E6C-4031-8B48-9695695FC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414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F49D8DF-126F-4D2F-9518-A08C5630691D}"/>
              </a:ext>
            </a:extLst>
          </p:cNvPr>
          <p:cNvSpPr/>
          <p:nvPr/>
        </p:nvSpPr>
        <p:spPr>
          <a:xfrm>
            <a:off x="103694" y="18289"/>
            <a:ext cx="339364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f(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n) {</a:t>
            </a:r>
          </a:p>
          <a:p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</a:rPr>
              <a:t> (n == 0)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latin typeface="Consolas" panose="020B0609020204030204" pitchFamily="49" charset="0"/>
              </a:rPr>
              <a:t> 1;</a:t>
            </a:r>
          </a:p>
          <a:p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latin typeface="Consolas" panose="020B0609020204030204" pitchFamily="49" charset="0"/>
              </a:rPr>
              <a:t> n * f(n-1);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E2E87502-CA74-4C46-B961-7B57AC6AF0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5525663"/>
              </p:ext>
            </p:extLst>
          </p:nvPr>
        </p:nvGraphicFramePr>
        <p:xfrm>
          <a:off x="4607904" y="18288"/>
          <a:ext cx="3148584" cy="120033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774608">
                  <a:extLst>
                    <a:ext uri="{9D8B030D-6E8A-4147-A177-3AD203B41FA5}">
                      <a16:colId xmlns:a16="http://schemas.microsoft.com/office/drawing/2014/main" val="804168876"/>
                    </a:ext>
                  </a:extLst>
                </a:gridCol>
                <a:gridCol w="1373976">
                  <a:extLst>
                    <a:ext uri="{9D8B030D-6E8A-4147-A177-3AD203B41FA5}">
                      <a16:colId xmlns:a16="http://schemas.microsoft.com/office/drawing/2014/main" val="772325338"/>
                    </a:ext>
                  </a:extLst>
                </a:gridCol>
              </a:tblGrid>
              <a:tr h="40011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factorial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50.93%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859784"/>
                  </a:ext>
                </a:extLst>
              </a:tr>
              <a:tr h="40011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19.15%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4823294"/>
                  </a:ext>
                </a:extLst>
              </a:tr>
              <a:tr h="40011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8.92%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245460"/>
                  </a:ext>
                </a:extLst>
              </a:tr>
            </a:tbl>
          </a:graphicData>
        </a:graphic>
      </p:graphicFrame>
      <p:graphicFrame>
        <p:nvGraphicFramePr>
          <p:cNvPr id="11" name="Table 8">
            <a:extLst>
              <a:ext uri="{FF2B5EF4-FFF2-40B4-BE49-F238E27FC236}">
                <a16:creationId xmlns:a16="http://schemas.microsoft.com/office/drawing/2014/main" id="{84A8531F-8CC9-4AF8-93D5-A62C66EDD3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1209664"/>
              </p:ext>
            </p:extLst>
          </p:nvPr>
        </p:nvGraphicFramePr>
        <p:xfrm>
          <a:off x="4607904" y="1659186"/>
          <a:ext cx="3148584" cy="120033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776648">
                  <a:extLst>
                    <a:ext uri="{9D8B030D-6E8A-4147-A177-3AD203B41FA5}">
                      <a16:colId xmlns:a16="http://schemas.microsoft.com/office/drawing/2014/main" val="804168876"/>
                    </a:ext>
                  </a:extLst>
                </a:gridCol>
                <a:gridCol w="1371936">
                  <a:extLst>
                    <a:ext uri="{9D8B030D-6E8A-4147-A177-3AD203B41FA5}">
                      <a16:colId xmlns:a16="http://schemas.microsoft.com/office/drawing/2014/main" val="772325338"/>
                    </a:ext>
                  </a:extLst>
                </a:gridCol>
              </a:tblGrid>
              <a:tr h="40011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sinc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77.78%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859784"/>
                  </a:ext>
                </a:extLst>
              </a:tr>
              <a:tr h="40011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3.89%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4823294"/>
                  </a:ext>
                </a:extLst>
              </a:tr>
              <a:tr h="40011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isPowerOfTwo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3.36%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245460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E4765ADC-61DB-4F6C-9D60-08BFC29E3CE6}"/>
              </a:ext>
            </a:extLst>
          </p:cNvPr>
          <p:cNvSpPr/>
          <p:nvPr/>
        </p:nvSpPr>
        <p:spPr>
          <a:xfrm>
            <a:off x="103693" y="1659187"/>
            <a:ext cx="339364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f(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</a:rPr>
              <a:t>x</a:t>
            </a:r>
            <a:r>
              <a:rPr lang="en-US" dirty="0"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</a:rPr>
              <a:t> (</a:t>
            </a:r>
            <a:r>
              <a:rPr lang="en-US" b="1" dirty="0">
                <a:latin typeface="Consolas" panose="020B0609020204030204" pitchFamily="49" charset="0"/>
              </a:rPr>
              <a:t>x</a:t>
            </a:r>
            <a:r>
              <a:rPr lang="en-US" dirty="0">
                <a:latin typeface="Consolas" panose="020B0609020204030204" pitchFamily="49" charset="0"/>
              </a:rPr>
              <a:t> == 0)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latin typeface="Consolas" panose="020B0609020204030204" pitchFamily="49" charset="0"/>
              </a:rPr>
              <a:t> 1;</a:t>
            </a:r>
          </a:p>
          <a:p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</a:rPr>
              <a:t>x</a:t>
            </a:r>
            <a:r>
              <a:rPr lang="en-US" dirty="0">
                <a:latin typeface="Consolas" panose="020B0609020204030204" pitchFamily="49" charset="0"/>
              </a:rPr>
              <a:t> * f(</a:t>
            </a:r>
            <a:r>
              <a:rPr lang="en-US" b="1" dirty="0">
                <a:latin typeface="Consolas" panose="020B0609020204030204" pitchFamily="49" charset="0"/>
              </a:rPr>
              <a:t>x</a:t>
            </a:r>
            <a:r>
              <a:rPr lang="en-US" dirty="0">
                <a:latin typeface="Consolas" panose="020B0609020204030204" pitchFamily="49" charset="0"/>
              </a:rPr>
              <a:t>-1);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4BD3236-260F-43AB-A38A-3B8D9AFF52C0}"/>
              </a:ext>
            </a:extLst>
          </p:cNvPr>
          <p:cNvSpPr/>
          <p:nvPr/>
        </p:nvSpPr>
        <p:spPr>
          <a:xfrm>
            <a:off x="103693" y="3300088"/>
            <a:ext cx="433182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dirty="0" err="1">
                <a:latin typeface="Consolas" panose="020B0609020204030204" pitchFamily="49" charset="0"/>
              </a:rPr>
              <a:t>fibonacci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n) {</a:t>
            </a:r>
          </a:p>
          <a:p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</a:rPr>
              <a:t> (n == 0)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latin typeface="Consolas" panose="020B0609020204030204" pitchFamily="49" charset="0"/>
              </a:rPr>
              <a:t> 1;</a:t>
            </a:r>
          </a:p>
          <a:p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latin typeface="Consolas" panose="020B0609020204030204" pitchFamily="49" charset="0"/>
              </a:rPr>
              <a:t> n * </a:t>
            </a:r>
            <a:r>
              <a:rPr lang="en-US" b="1" dirty="0" err="1">
                <a:latin typeface="Consolas" panose="020B0609020204030204" pitchFamily="49" charset="0"/>
              </a:rPr>
              <a:t>fibonacci</a:t>
            </a:r>
            <a:r>
              <a:rPr lang="en-US" dirty="0">
                <a:latin typeface="Consolas" panose="020B0609020204030204" pitchFamily="49" charset="0"/>
              </a:rPr>
              <a:t>(n-1);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15" name="Table 8">
            <a:extLst>
              <a:ext uri="{FF2B5EF4-FFF2-40B4-BE49-F238E27FC236}">
                <a16:creationId xmlns:a16="http://schemas.microsoft.com/office/drawing/2014/main" id="{2681FFAE-EC78-4E0B-8152-4C3D9C4252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9624493"/>
              </p:ext>
            </p:extLst>
          </p:nvPr>
        </p:nvGraphicFramePr>
        <p:xfrm>
          <a:off x="4607904" y="3300087"/>
          <a:ext cx="3148584" cy="120033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774608">
                  <a:extLst>
                    <a:ext uri="{9D8B030D-6E8A-4147-A177-3AD203B41FA5}">
                      <a16:colId xmlns:a16="http://schemas.microsoft.com/office/drawing/2014/main" val="804168876"/>
                    </a:ext>
                  </a:extLst>
                </a:gridCol>
                <a:gridCol w="1373976">
                  <a:extLst>
                    <a:ext uri="{9D8B030D-6E8A-4147-A177-3AD203B41FA5}">
                      <a16:colId xmlns:a16="http://schemas.microsoft.com/office/drawing/2014/main" val="772325338"/>
                    </a:ext>
                  </a:extLst>
                </a:gridCol>
              </a:tblGrid>
              <a:tr h="40011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fibonacci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99.09%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859784"/>
                  </a:ext>
                </a:extLst>
              </a:tr>
              <a:tr h="40011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testRun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4823294"/>
                  </a:ext>
                </a:extLst>
              </a:tr>
              <a:tr h="40011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Iter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2454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8593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A2C5D285-5444-42A1-8A5F-3EB40BFC2254}"/>
              </a:ext>
            </a:extLst>
          </p:cNvPr>
          <p:cNvSpPr/>
          <p:nvPr/>
        </p:nvSpPr>
        <p:spPr>
          <a:xfrm>
            <a:off x="2323613" y="2734905"/>
            <a:ext cx="777240" cy="72237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%3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D5B4D9E-BD9D-4E92-8EEC-DD79DF78BA47}"/>
              </a:ext>
            </a:extLst>
          </p:cNvPr>
          <p:cNvSpPr/>
          <p:nvPr/>
        </p:nvSpPr>
        <p:spPr>
          <a:xfrm>
            <a:off x="1628669" y="1107273"/>
            <a:ext cx="777240" cy="72237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%1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36EC1D6-D8BE-46A9-989B-5F4800BF9187}"/>
              </a:ext>
            </a:extLst>
          </p:cNvPr>
          <p:cNvSpPr/>
          <p:nvPr/>
        </p:nvSpPr>
        <p:spPr>
          <a:xfrm>
            <a:off x="3100853" y="1107273"/>
            <a:ext cx="777240" cy="72237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%2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73356A0-D6E3-44C6-B9AB-AD4A9ABA03A4}"/>
              </a:ext>
            </a:extLst>
          </p:cNvPr>
          <p:cNvCxnSpPr>
            <a:stCxn id="3" idx="4"/>
            <a:endCxn id="2" idx="0"/>
          </p:cNvCxnSpPr>
          <p:nvPr/>
        </p:nvCxnSpPr>
        <p:spPr>
          <a:xfrm>
            <a:off x="2017289" y="1829649"/>
            <a:ext cx="694944" cy="90525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46DB85A-E8F5-4C88-9E76-3FA0AD886DEB}"/>
              </a:ext>
            </a:extLst>
          </p:cNvPr>
          <p:cNvCxnSpPr>
            <a:cxnSpLocks/>
            <a:stCxn id="4" idx="4"/>
            <a:endCxn id="2" idx="0"/>
          </p:cNvCxnSpPr>
          <p:nvPr/>
        </p:nvCxnSpPr>
        <p:spPr>
          <a:xfrm flipH="1">
            <a:off x="2712233" y="1829649"/>
            <a:ext cx="777240" cy="90525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0EC9FCE3-5953-414C-BA12-3B301B60DEE0}"/>
              </a:ext>
            </a:extLst>
          </p:cNvPr>
          <p:cNvSpPr/>
          <p:nvPr/>
        </p:nvSpPr>
        <p:spPr>
          <a:xfrm>
            <a:off x="3225334" y="2084719"/>
            <a:ext cx="231666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>
                <a:latin typeface="Consolas" panose="020B0609020204030204" pitchFamily="49" charset="0"/>
              </a:rPr>
              <a:t>fdiv</a:t>
            </a:r>
            <a:r>
              <a:rPr lang="en-US" sz="1600" dirty="0">
                <a:latin typeface="Consolas" panose="020B0609020204030204" pitchFamily="49" charset="0"/>
              </a:rPr>
              <a:t> float %ID, %ID</a:t>
            </a:r>
            <a:endParaRPr lang="en-US" sz="1600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E922F11-227B-4287-9B84-7699075AED40}"/>
              </a:ext>
            </a:extLst>
          </p:cNvPr>
          <p:cNvSpPr/>
          <p:nvPr/>
        </p:nvSpPr>
        <p:spPr>
          <a:xfrm>
            <a:off x="3100853" y="23709"/>
            <a:ext cx="777240" cy="722376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0.0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883E166-4F3E-4347-A486-5BE50FA7C709}"/>
              </a:ext>
            </a:extLst>
          </p:cNvPr>
          <p:cNvCxnSpPr>
            <a:cxnSpLocks/>
            <a:stCxn id="12" idx="4"/>
            <a:endCxn id="4" idx="0"/>
          </p:cNvCxnSpPr>
          <p:nvPr/>
        </p:nvCxnSpPr>
        <p:spPr>
          <a:xfrm>
            <a:off x="3489473" y="746085"/>
            <a:ext cx="0" cy="36118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2D2A7D3D-3C5E-46D4-B916-B40AF1B1ADFD}"/>
              </a:ext>
            </a:extLst>
          </p:cNvPr>
          <p:cNvSpPr/>
          <p:nvPr/>
        </p:nvSpPr>
        <p:spPr>
          <a:xfrm>
            <a:off x="-35232" y="2084719"/>
            <a:ext cx="231666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>
                <a:latin typeface="Consolas" panose="020B0609020204030204" pitchFamily="49" charset="0"/>
              </a:rPr>
              <a:t>fdiv</a:t>
            </a:r>
            <a:r>
              <a:rPr lang="en-US" sz="1600" dirty="0">
                <a:latin typeface="Consolas" panose="020B0609020204030204" pitchFamily="49" charset="0"/>
              </a:rPr>
              <a:t> float %ID, %ID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35803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129</Words>
  <Application>Microsoft Office PowerPoint</Application>
  <PresentationFormat>Widescreen</PresentationFormat>
  <Paragraphs>36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Deep500 Benchmarks</dc:creator>
  <cp:lastModifiedBy>Deep500 Benchmarks</cp:lastModifiedBy>
  <cp:revision>4</cp:revision>
  <dcterms:created xsi:type="dcterms:W3CDTF">2019-11-11T19:54:51Z</dcterms:created>
  <dcterms:modified xsi:type="dcterms:W3CDTF">2019-11-12T21:01:14Z</dcterms:modified>
</cp:coreProperties>
</file>